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7" r:id="rId3"/>
    <p:sldId id="285" r:id="rId4"/>
    <p:sldId id="286" r:id="rId5"/>
    <p:sldId id="287" r:id="rId6"/>
    <p:sldId id="288" r:id="rId7"/>
    <p:sldId id="290" r:id="rId8"/>
    <p:sldId id="291" r:id="rId9"/>
    <p:sldId id="289" r:id="rId10"/>
  </p:sldIdLst>
  <p:sldSz cx="9144000" cy="6858000" type="screen4x3"/>
  <p:notesSz cx="6735763" cy="98694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apiashvil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AC0000"/>
    <a:srgbClr val="800000"/>
    <a:srgbClr val="898783"/>
    <a:srgbClr val="54584C"/>
    <a:srgbClr val="747A68"/>
    <a:srgbClr val="E0C0A0"/>
    <a:srgbClr val="740000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4803" autoAdjust="0"/>
  </p:normalViewPr>
  <p:slideViewPr>
    <p:cSldViewPr>
      <p:cViewPr>
        <p:scale>
          <a:sx n="59" d="100"/>
          <a:sy n="59" d="100"/>
        </p:scale>
        <p:origin x="-2480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file:///C:\Users\ikvaratskhelia\Desktop\&#4306;&#4304;&#4315;&#4304;&#4320;&#4322;&#4312;&#4309;&#4308;&#4305;&#4323;&#4314;&#4312;%20&#4332;&#4304;&#4320;&#4315;&#4317;&#4308;&#4305;&#4304;%20&#4332;&#431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Statistics for year 2014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</c:spPr>
          <c:invertIfNegative val="0"/>
          <c:dLbls>
            <c:dLbl>
              <c:idx val="0"/>
              <c:layout>
                <c:manualLayout>
                  <c:x val="0.00146478878437755"/>
                  <c:y val="-0.0141359230217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302912636179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02535214906429"/>
                  <c:y val="-0.0282718460434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732394392188777"/>
                  <c:y val="-0.0262524284688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('12 თვე'!$A$18,'12 თვე'!$A$19,'12 თვე'!$A$24,'12 თვე'!$A$30)</c:f>
              <c:strCache>
                <c:ptCount val="4"/>
                <c:pt idx="0">
                  <c:v>10 დღის ვადაში გადახდილი საქმეები</c:v>
                </c:pt>
                <c:pt idx="1">
                  <c:v>გამოცემული ბრძანება გადახდევინების შესახებ</c:v>
                </c:pt>
                <c:pt idx="2">
                  <c:v>უარი ბრძანების გამოცემაზე</c:v>
                </c:pt>
                <c:pt idx="3">
                  <c:v>მ.შ დამტკიცებული მორიგებები</c:v>
                </c:pt>
              </c:strCache>
            </c:strRef>
          </c:cat>
          <c:val>
            <c:numRef>
              <c:f>('12 თვე'!$N$18,'12 თვე'!$N$19,'12 თვე'!$N$24,'12 თვე'!$N$30)</c:f>
              <c:numCache>
                <c:formatCode>General</c:formatCode>
                <c:ptCount val="4"/>
                <c:pt idx="0">
                  <c:v>139.0</c:v>
                </c:pt>
                <c:pt idx="1">
                  <c:v>4875.0</c:v>
                </c:pt>
                <c:pt idx="2">
                  <c:v>591.0</c:v>
                </c:pt>
                <c:pt idx="3">
                  <c:v>1186.0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15799224"/>
        <c:axId val="2115801976"/>
        <c:axId val="0"/>
      </c:bar3DChart>
      <c:catAx>
        <c:axId val="2115799224"/>
        <c:scaling>
          <c:orientation val="minMax"/>
        </c:scaling>
        <c:delete val="1"/>
        <c:axPos val="b"/>
        <c:majorTickMark val="none"/>
        <c:minorTickMark val="none"/>
        <c:tickLblPos val="nextTo"/>
        <c:crossAx val="2115801976"/>
        <c:crosses val="autoZero"/>
        <c:auto val="1"/>
        <c:lblAlgn val="ctr"/>
        <c:lblOffset val="100"/>
        <c:noMultiLvlLbl val="0"/>
      </c:catAx>
      <c:valAx>
        <c:axId val="2115801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579922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C3546-BD6D-4E37-A8AC-731917A365D9}" type="doc">
      <dgm:prSet loTypeId="urn:microsoft.com/office/officeart/2005/8/layout/l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6B12E2-0EB8-4BD2-BE60-BCCCF03201A3}">
      <dgm:prSet phldrT="[Text]"/>
      <dgm:spPr/>
      <dgm:t>
        <a:bodyPr/>
        <a:lstStyle/>
        <a:p>
          <a:r>
            <a:rPr lang="en-US" dirty="0" smtClean="0"/>
            <a:t>I</a:t>
          </a:r>
          <a:endParaRPr lang="ru-RU" dirty="0"/>
        </a:p>
      </dgm:t>
    </dgm:pt>
    <dgm:pt modelId="{02D49836-237A-46AA-8CF7-42F73167D664}" type="parTrans" cxnId="{2540B522-B2EE-4DE4-9AAC-C121603A09EF}">
      <dgm:prSet/>
      <dgm:spPr/>
      <dgm:t>
        <a:bodyPr/>
        <a:lstStyle/>
        <a:p>
          <a:endParaRPr lang="ru-RU"/>
        </a:p>
      </dgm:t>
    </dgm:pt>
    <dgm:pt modelId="{64896B5D-77AD-4A30-B826-3D484692B512}" type="sibTrans" cxnId="{2540B522-B2EE-4DE4-9AAC-C121603A09EF}">
      <dgm:prSet/>
      <dgm:spPr/>
      <dgm:t>
        <a:bodyPr/>
        <a:lstStyle/>
        <a:p>
          <a:endParaRPr lang="ru-RU"/>
        </a:p>
      </dgm:t>
    </dgm:pt>
    <dgm:pt modelId="{90211D8D-EB6E-421B-B0BE-C8E9606E0152}">
      <dgm:prSet phldrT="[Text]"/>
      <dgm:spPr/>
      <dgm:t>
        <a:bodyPr/>
        <a:lstStyle/>
        <a:p>
          <a:r>
            <a:rPr lang="en-US" b="1" dirty="0" smtClean="0"/>
            <a:t>Concept of service</a:t>
          </a:r>
          <a:endParaRPr lang="ru-RU" b="1" dirty="0"/>
        </a:p>
      </dgm:t>
    </dgm:pt>
    <dgm:pt modelId="{CC880CED-9F8E-4802-93C3-1CEA9A2A507A}" type="parTrans" cxnId="{F13584C1-E16D-4AAB-BC87-DF57249B51BC}">
      <dgm:prSet/>
      <dgm:spPr/>
      <dgm:t>
        <a:bodyPr/>
        <a:lstStyle/>
        <a:p>
          <a:endParaRPr lang="ru-RU"/>
        </a:p>
      </dgm:t>
    </dgm:pt>
    <dgm:pt modelId="{37008957-D1F9-41B8-AE40-EE0182D6C902}" type="sibTrans" cxnId="{F13584C1-E16D-4AAB-BC87-DF57249B51BC}">
      <dgm:prSet/>
      <dgm:spPr/>
      <dgm:t>
        <a:bodyPr/>
        <a:lstStyle/>
        <a:p>
          <a:endParaRPr lang="ru-RU"/>
        </a:p>
      </dgm:t>
    </dgm:pt>
    <dgm:pt modelId="{C2626DFA-356A-4D8A-953D-7C7E366802F7}">
      <dgm:prSet phldrT="[Text]"/>
      <dgm:spPr/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6250BF3A-7902-429E-96E0-F6DC2804682B}" type="parTrans" cxnId="{E2C82094-F881-4C89-8517-D90B1C584486}">
      <dgm:prSet/>
      <dgm:spPr/>
      <dgm:t>
        <a:bodyPr/>
        <a:lstStyle/>
        <a:p>
          <a:endParaRPr lang="ru-RU"/>
        </a:p>
      </dgm:t>
    </dgm:pt>
    <dgm:pt modelId="{CD5EEA11-BD45-49E0-8587-B0FC658AE93E}" type="sibTrans" cxnId="{E2C82094-F881-4C89-8517-D90B1C584486}">
      <dgm:prSet/>
      <dgm:spPr/>
      <dgm:t>
        <a:bodyPr/>
        <a:lstStyle/>
        <a:p>
          <a:endParaRPr lang="ru-RU"/>
        </a:p>
      </dgm:t>
    </dgm:pt>
    <dgm:pt modelId="{5C68AFF7-65EF-4C95-B822-D3C92DE830C1}">
      <dgm:prSet phldrT="[Text]"/>
      <dgm:spPr/>
      <dgm:t>
        <a:bodyPr/>
        <a:lstStyle/>
        <a:p>
          <a:r>
            <a:rPr lang="en-US" b="1" dirty="0" smtClean="0"/>
            <a:t>Fees</a:t>
          </a:r>
          <a:endParaRPr lang="ru-RU" b="1" dirty="0"/>
        </a:p>
      </dgm:t>
    </dgm:pt>
    <dgm:pt modelId="{7B2BD176-CC36-4813-9B6D-8431808AA6B0}" type="parTrans" cxnId="{3D500674-4B73-488A-9FBD-447C531C66F6}">
      <dgm:prSet/>
      <dgm:spPr/>
      <dgm:t>
        <a:bodyPr/>
        <a:lstStyle/>
        <a:p>
          <a:endParaRPr lang="ru-RU"/>
        </a:p>
      </dgm:t>
    </dgm:pt>
    <dgm:pt modelId="{6DAA9C97-E165-496F-B24F-3FF2E02001CA}" type="sibTrans" cxnId="{3D500674-4B73-488A-9FBD-447C531C66F6}">
      <dgm:prSet/>
      <dgm:spPr/>
      <dgm:t>
        <a:bodyPr/>
        <a:lstStyle/>
        <a:p>
          <a:endParaRPr lang="ru-RU"/>
        </a:p>
      </dgm:t>
    </dgm:pt>
    <dgm:pt modelId="{A08073DD-1E86-4121-BC92-215A1BEDFCFD}">
      <dgm:prSet phldrT="[Text]"/>
      <dgm:spPr/>
      <dgm:t>
        <a:bodyPr/>
        <a:lstStyle/>
        <a:p>
          <a:r>
            <a:rPr lang="en-US" dirty="0" smtClean="0"/>
            <a:t>IV</a:t>
          </a:r>
          <a:endParaRPr lang="ru-RU" dirty="0"/>
        </a:p>
      </dgm:t>
    </dgm:pt>
    <dgm:pt modelId="{E34927DB-02B2-4749-AC1F-38DFEBAC8842}" type="parTrans" cxnId="{44092BC6-3468-48BB-9A03-02B03BF1AE2D}">
      <dgm:prSet/>
      <dgm:spPr/>
      <dgm:t>
        <a:bodyPr/>
        <a:lstStyle/>
        <a:p>
          <a:endParaRPr lang="ru-RU"/>
        </a:p>
      </dgm:t>
    </dgm:pt>
    <dgm:pt modelId="{F2DFCE1A-FE18-464C-B86F-0FC92AEDC274}" type="sibTrans" cxnId="{44092BC6-3468-48BB-9A03-02B03BF1AE2D}">
      <dgm:prSet/>
      <dgm:spPr/>
      <dgm:t>
        <a:bodyPr/>
        <a:lstStyle/>
        <a:p>
          <a:endParaRPr lang="ru-RU"/>
        </a:p>
      </dgm:t>
    </dgm:pt>
    <dgm:pt modelId="{725D7C70-F817-4576-BED3-76B5B25F2474}">
      <dgm:prSet phldrT="[Text]"/>
      <dgm:spPr/>
      <dgm:t>
        <a:bodyPr/>
        <a:lstStyle/>
        <a:p>
          <a:r>
            <a:rPr lang="en-US" b="1" dirty="0" smtClean="0"/>
            <a:t>Pros</a:t>
          </a:r>
          <a:endParaRPr lang="ru-RU" b="1" dirty="0"/>
        </a:p>
      </dgm:t>
    </dgm:pt>
    <dgm:pt modelId="{F2B9639D-BB05-4080-9620-F035DB06E1C2}" type="parTrans" cxnId="{96F7FCD7-CB4C-4120-84E9-1EAF6270FB2C}">
      <dgm:prSet/>
      <dgm:spPr/>
      <dgm:t>
        <a:bodyPr/>
        <a:lstStyle/>
        <a:p>
          <a:endParaRPr lang="ru-RU"/>
        </a:p>
      </dgm:t>
    </dgm:pt>
    <dgm:pt modelId="{017E4007-F1A0-496A-B80F-5B44194FBDC4}" type="sibTrans" cxnId="{96F7FCD7-CB4C-4120-84E9-1EAF6270FB2C}">
      <dgm:prSet/>
      <dgm:spPr/>
      <dgm:t>
        <a:bodyPr/>
        <a:lstStyle/>
        <a:p>
          <a:endParaRPr lang="ru-RU"/>
        </a:p>
      </dgm:t>
    </dgm:pt>
    <dgm:pt modelId="{B67A8698-2F31-446D-B26B-228B7730596C}">
      <dgm:prSet phldrT="[Text]"/>
      <dgm:spPr/>
      <dgm:t>
        <a:bodyPr/>
        <a:lstStyle/>
        <a:p>
          <a:r>
            <a:rPr lang="en-US" b="1" dirty="0" smtClean="0"/>
            <a:t>Procedures</a:t>
          </a:r>
          <a:endParaRPr lang="ru-RU" b="1" dirty="0"/>
        </a:p>
      </dgm:t>
    </dgm:pt>
    <dgm:pt modelId="{B603E474-3655-49B3-AACB-9F6D33782844}" type="parTrans" cxnId="{17A79A00-E37D-41A7-A75D-F7EB5951BB1F}">
      <dgm:prSet/>
      <dgm:spPr/>
      <dgm:t>
        <a:bodyPr/>
        <a:lstStyle/>
        <a:p>
          <a:endParaRPr lang="en-US"/>
        </a:p>
      </dgm:t>
    </dgm:pt>
    <dgm:pt modelId="{C219C743-3F24-480D-8F72-483A8F29BA2E}" type="sibTrans" cxnId="{17A79A00-E37D-41A7-A75D-F7EB5951BB1F}">
      <dgm:prSet/>
      <dgm:spPr/>
      <dgm:t>
        <a:bodyPr/>
        <a:lstStyle/>
        <a:p>
          <a:endParaRPr lang="en-US"/>
        </a:p>
      </dgm:t>
    </dgm:pt>
    <dgm:pt modelId="{2D03FAB9-0904-420C-BBDE-18842CA3F030}">
      <dgm:prSet phldrT="[Text]"/>
      <dgm:spPr/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744A71AA-E9C3-406E-86FA-FD8E6761DDBE}" type="parTrans" cxnId="{BAB42FBE-829B-4F77-BBE8-8F01D8E25296}">
      <dgm:prSet/>
      <dgm:spPr/>
      <dgm:t>
        <a:bodyPr/>
        <a:lstStyle/>
        <a:p>
          <a:endParaRPr lang="en-US"/>
        </a:p>
      </dgm:t>
    </dgm:pt>
    <dgm:pt modelId="{4FD5AC4F-7E64-422E-86A7-29807D91CFFF}" type="sibTrans" cxnId="{BAB42FBE-829B-4F77-BBE8-8F01D8E25296}">
      <dgm:prSet/>
      <dgm:spPr/>
      <dgm:t>
        <a:bodyPr/>
        <a:lstStyle/>
        <a:p>
          <a:endParaRPr lang="en-US"/>
        </a:p>
      </dgm:t>
    </dgm:pt>
    <dgm:pt modelId="{5E85C278-90F6-443C-9802-D185A13091D3}" type="pres">
      <dgm:prSet presAssocID="{732C3546-BD6D-4E37-A8AC-731917A365D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45F22A-E0A7-4303-BBC3-B959ABF65507}" type="pres">
      <dgm:prSet presAssocID="{8F6B12E2-0EB8-4BD2-BE60-BCCCF03201A3}" presName="horFlow" presStyleCnt="0"/>
      <dgm:spPr/>
    </dgm:pt>
    <dgm:pt modelId="{D9C58BF7-5484-4545-A9B6-6CD75A2CC38C}" type="pres">
      <dgm:prSet presAssocID="{8F6B12E2-0EB8-4BD2-BE60-BCCCF03201A3}" presName="bigChev" presStyleLbl="node1" presStyleIdx="0" presStyleCnt="4"/>
      <dgm:spPr/>
      <dgm:t>
        <a:bodyPr/>
        <a:lstStyle/>
        <a:p>
          <a:endParaRPr lang="ru-RU"/>
        </a:p>
      </dgm:t>
    </dgm:pt>
    <dgm:pt modelId="{81D65370-905B-4D50-9D21-08C20B8519C4}" type="pres">
      <dgm:prSet presAssocID="{CC880CED-9F8E-4802-93C3-1CEA9A2A507A}" presName="parTrans" presStyleCnt="0"/>
      <dgm:spPr/>
    </dgm:pt>
    <dgm:pt modelId="{4552F90C-8D04-4889-BF53-0EB4CCC7839B}" type="pres">
      <dgm:prSet presAssocID="{90211D8D-EB6E-421B-B0BE-C8E9606E0152}" presName="node" presStyleLbl="alignAccFollowNode1" presStyleIdx="0" presStyleCnt="4" custScaleX="36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33E58-18F5-4843-8355-E3C12BC898E4}" type="pres">
      <dgm:prSet presAssocID="{8F6B12E2-0EB8-4BD2-BE60-BCCCF03201A3}" presName="vSp" presStyleCnt="0"/>
      <dgm:spPr/>
    </dgm:pt>
    <dgm:pt modelId="{6FA21308-340E-49DF-BCB6-2DDE50985DCF}" type="pres">
      <dgm:prSet presAssocID="{2D03FAB9-0904-420C-BBDE-18842CA3F030}" presName="horFlow" presStyleCnt="0"/>
      <dgm:spPr/>
    </dgm:pt>
    <dgm:pt modelId="{B9BB1512-BD85-4D48-A3AA-C1F383400CA4}" type="pres">
      <dgm:prSet presAssocID="{2D03FAB9-0904-420C-BBDE-18842CA3F030}" presName="bigChev" presStyleLbl="node1" presStyleIdx="1" presStyleCnt="4"/>
      <dgm:spPr/>
      <dgm:t>
        <a:bodyPr/>
        <a:lstStyle/>
        <a:p>
          <a:endParaRPr lang="en-US"/>
        </a:p>
      </dgm:t>
    </dgm:pt>
    <dgm:pt modelId="{C978E12D-5011-4CD5-816F-648B6D34481A}" type="pres">
      <dgm:prSet presAssocID="{B603E474-3655-49B3-AACB-9F6D33782844}" presName="parTrans" presStyleCnt="0"/>
      <dgm:spPr/>
    </dgm:pt>
    <dgm:pt modelId="{B17059CF-2397-4785-A51A-F0C791D70A8F}" type="pres">
      <dgm:prSet presAssocID="{B67A8698-2F31-446D-B26B-228B7730596C}" presName="node" presStyleLbl="alignAccFollowNode1" presStyleIdx="1" presStyleCnt="4" custScaleX="36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2879B-C345-4EBD-8087-9008BED50A9D}" type="pres">
      <dgm:prSet presAssocID="{2D03FAB9-0904-420C-BBDE-18842CA3F030}" presName="vSp" presStyleCnt="0"/>
      <dgm:spPr/>
    </dgm:pt>
    <dgm:pt modelId="{E73FAA89-31FB-493A-86E3-53421D39A1B3}" type="pres">
      <dgm:prSet presAssocID="{C2626DFA-356A-4D8A-953D-7C7E366802F7}" presName="horFlow" presStyleCnt="0"/>
      <dgm:spPr/>
    </dgm:pt>
    <dgm:pt modelId="{42403702-9502-40FF-BAEA-F442A08FE84A}" type="pres">
      <dgm:prSet presAssocID="{C2626DFA-356A-4D8A-953D-7C7E366802F7}" presName="bigChev" presStyleLbl="node1" presStyleIdx="2" presStyleCnt="4"/>
      <dgm:spPr/>
      <dgm:t>
        <a:bodyPr/>
        <a:lstStyle/>
        <a:p>
          <a:endParaRPr lang="ru-RU"/>
        </a:p>
      </dgm:t>
    </dgm:pt>
    <dgm:pt modelId="{961227D9-4488-4FE4-A417-65B3E7BF5E51}" type="pres">
      <dgm:prSet presAssocID="{7B2BD176-CC36-4813-9B6D-8431808AA6B0}" presName="parTrans" presStyleCnt="0"/>
      <dgm:spPr/>
    </dgm:pt>
    <dgm:pt modelId="{4E20C636-812A-42ED-AA8D-49195465DE02}" type="pres">
      <dgm:prSet presAssocID="{5C68AFF7-65EF-4C95-B822-D3C92DE830C1}" presName="node" presStyleLbl="alignAccFollowNode1" presStyleIdx="2" presStyleCnt="4" custScaleX="364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71391-C7AA-47B5-B49B-CB99482ACE2D}" type="pres">
      <dgm:prSet presAssocID="{C2626DFA-356A-4D8A-953D-7C7E366802F7}" presName="vSp" presStyleCnt="0"/>
      <dgm:spPr/>
    </dgm:pt>
    <dgm:pt modelId="{021E90AD-D5CE-43F0-9852-1E8924F53663}" type="pres">
      <dgm:prSet presAssocID="{A08073DD-1E86-4121-BC92-215A1BEDFCFD}" presName="horFlow" presStyleCnt="0"/>
      <dgm:spPr/>
    </dgm:pt>
    <dgm:pt modelId="{53CCC3E8-CDF2-4952-8C0C-74970048FBFA}" type="pres">
      <dgm:prSet presAssocID="{A08073DD-1E86-4121-BC92-215A1BEDFCFD}" presName="bigChev" presStyleLbl="node1" presStyleIdx="3" presStyleCnt="4"/>
      <dgm:spPr/>
      <dgm:t>
        <a:bodyPr/>
        <a:lstStyle/>
        <a:p>
          <a:endParaRPr lang="en-US"/>
        </a:p>
      </dgm:t>
    </dgm:pt>
    <dgm:pt modelId="{9CBB7678-9516-4DAD-9157-F307A8ECB3CE}" type="pres">
      <dgm:prSet presAssocID="{F2B9639D-BB05-4080-9620-F035DB06E1C2}" presName="parTrans" presStyleCnt="0"/>
      <dgm:spPr/>
    </dgm:pt>
    <dgm:pt modelId="{93492410-3FFD-489F-8FC8-2C23214DB024}" type="pres">
      <dgm:prSet presAssocID="{725D7C70-F817-4576-BED3-76B5B25F2474}" presName="node" presStyleLbl="alignAccFollowNode1" presStyleIdx="3" presStyleCnt="4" custScaleX="364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2500E-AA76-48C2-888A-0C8EAD011A15}" type="presOf" srcId="{C2626DFA-356A-4D8A-953D-7C7E366802F7}" destId="{42403702-9502-40FF-BAEA-F442A08FE84A}" srcOrd="0" destOrd="0" presId="urn:microsoft.com/office/officeart/2005/8/layout/lProcess3"/>
    <dgm:cxn modelId="{17A79A00-E37D-41A7-A75D-F7EB5951BB1F}" srcId="{2D03FAB9-0904-420C-BBDE-18842CA3F030}" destId="{B67A8698-2F31-446D-B26B-228B7730596C}" srcOrd="0" destOrd="0" parTransId="{B603E474-3655-49B3-AACB-9F6D33782844}" sibTransId="{C219C743-3F24-480D-8F72-483A8F29BA2E}"/>
    <dgm:cxn modelId="{E35EDD52-EA1B-4F84-AE02-6F9D06633842}" type="presOf" srcId="{90211D8D-EB6E-421B-B0BE-C8E9606E0152}" destId="{4552F90C-8D04-4889-BF53-0EB4CCC7839B}" srcOrd="0" destOrd="0" presId="urn:microsoft.com/office/officeart/2005/8/layout/lProcess3"/>
    <dgm:cxn modelId="{14B32503-6DED-4748-A8BA-6BAE1A0B28CC}" type="presOf" srcId="{725D7C70-F817-4576-BED3-76B5B25F2474}" destId="{93492410-3FFD-489F-8FC8-2C23214DB024}" srcOrd="0" destOrd="0" presId="urn:microsoft.com/office/officeart/2005/8/layout/lProcess3"/>
    <dgm:cxn modelId="{E352B840-5D68-43D2-897D-17F55AF0DEB1}" type="presOf" srcId="{8F6B12E2-0EB8-4BD2-BE60-BCCCF03201A3}" destId="{D9C58BF7-5484-4545-A9B6-6CD75A2CC38C}" srcOrd="0" destOrd="0" presId="urn:microsoft.com/office/officeart/2005/8/layout/lProcess3"/>
    <dgm:cxn modelId="{96F7FCD7-CB4C-4120-84E9-1EAF6270FB2C}" srcId="{A08073DD-1E86-4121-BC92-215A1BEDFCFD}" destId="{725D7C70-F817-4576-BED3-76B5B25F2474}" srcOrd="0" destOrd="0" parTransId="{F2B9639D-BB05-4080-9620-F035DB06E1C2}" sibTransId="{017E4007-F1A0-496A-B80F-5B44194FBDC4}"/>
    <dgm:cxn modelId="{8D7CC6E3-E8B2-42BC-BA2A-F6634DB5B9D6}" type="presOf" srcId="{A08073DD-1E86-4121-BC92-215A1BEDFCFD}" destId="{53CCC3E8-CDF2-4952-8C0C-74970048FBFA}" srcOrd="0" destOrd="0" presId="urn:microsoft.com/office/officeart/2005/8/layout/lProcess3"/>
    <dgm:cxn modelId="{BAB42FBE-829B-4F77-BBE8-8F01D8E25296}" srcId="{732C3546-BD6D-4E37-A8AC-731917A365D9}" destId="{2D03FAB9-0904-420C-BBDE-18842CA3F030}" srcOrd="1" destOrd="0" parTransId="{744A71AA-E9C3-406E-86FA-FD8E6761DDBE}" sibTransId="{4FD5AC4F-7E64-422E-86A7-29807D91CFFF}"/>
    <dgm:cxn modelId="{20D906BF-5433-4DA9-9791-9E7C0EBA2C33}" type="presOf" srcId="{B67A8698-2F31-446D-B26B-228B7730596C}" destId="{B17059CF-2397-4785-A51A-F0C791D70A8F}" srcOrd="0" destOrd="0" presId="urn:microsoft.com/office/officeart/2005/8/layout/lProcess3"/>
    <dgm:cxn modelId="{2540B522-B2EE-4DE4-9AAC-C121603A09EF}" srcId="{732C3546-BD6D-4E37-A8AC-731917A365D9}" destId="{8F6B12E2-0EB8-4BD2-BE60-BCCCF03201A3}" srcOrd="0" destOrd="0" parTransId="{02D49836-237A-46AA-8CF7-42F73167D664}" sibTransId="{64896B5D-77AD-4A30-B826-3D484692B512}"/>
    <dgm:cxn modelId="{F13584C1-E16D-4AAB-BC87-DF57249B51BC}" srcId="{8F6B12E2-0EB8-4BD2-BE60-BCCCF03201A3}" destId="{90211D8D-EB6E-421B-B0BE-C8E9606E0152}" srcOrd="0" destOrd="0" parTransId="{CC880CED-9F8E-4802-93C3-1CEA9A2A507A}" sibTransId="{37008957-D1F9-41B8-AE40-EE0182D6C902}"/>
    <dgm:cxn modelId="{EEC6B851-8E2A-4657-B48F-BCFB24D38007}" type="presOf" srcId="{5C68AFF7-65EF-4C95-B822-D3C92DE830C1}" destId="{4E20C636-812A-42ED-AA8D-49195465DE02}" srcOrd="0" destOrd="0" presId="urn:microsoft.com/office/officeart/2005/8/layout/lProcess3"/>
    <dgm:cxn modelId="{3D500674-4B73-488A-9FBD-447C531C66F6}" srcId="{C2626DFA-356A-4D8A-953D-7C7E366802F7}" destId="{5C68AFF7-65EF-4C95-B822-D3C92DE830C1}" srcOrd="0" destOrd="0" parTransId="{7B2BD176-CC36-4813-9B6D-8431808AA6B0}" sibTransId="{6DAA9C97-E165-496F-B24F-3FF2E02001CA}"/>
    <dgm:cxn modelId="{E2C82094-F881-4C89-8517-D90B1C584486}" srcId="{732C3546-BD6D-4E37-A8AC-731917A365D9}" destId="{C2626DFA-356A-4D8A-953D-7C7E366802F7}" srcOrd="2" destOrd="0" parTransId="{6250BF3A-7902-429E-96E0-F6DC2804682B}" sibTransId="{CD5EEA11-BD45-49E0-8587-B0FC658AE93E}"/>
    <dgm:cxn modelId="{2AF02F37-EE46-40CF-90E3-C787BB994466}" type="presOf" srcId="{732C3546-BD6D-4E37-A8AC-731917A365D9}" destId="{5E85C278-90F6-443C-9802-D185A13091D3}" srcOrd="0" destOrd="0" presId="urn:microsoft.com/office/officeart/2005/8/layout/lProcess3"/>
    <dgm:cxn modelId="{64ABF1C4-5236-4F5D-8902-C7635C66D34E}" type="presOf" srcId="{2D03FAB9-0904-420C-BBDE-18842CA3F030}" destId="{B9BB1512-BD85-4D48-A3AA-C1F383400CA4}" srcOrd="0" destOrd="0" presId="urn:microsoft.com/office/officeart/2005/8/layout/lProcess3"/>
    <dgm:cxn modelId="{44092BC6-3468-48BB-9A03-02B03BF1AE2D}" srcId="{732C3546-BD6D-4E37-A8AC-731917A365D9}" destId="{A08073DD-1E86-4121-BC92-215A1BEDFCFD}" srcOrd="3" destOrd="0" parTransId="{E34927DB-02B2-4749-AC1F-38DFEBAC8842}" sibTransId="{F2DFCE1A-FE18-464C-B86F-0FC92AEDC274}"/>
    <dgm:cxn modelId="{7F24A95B-B957-4833-AE84-6D901B8479B9}" type="presParOf" srcId="{5E85C278-90F6-443C-9802-D185A13091D3}" destId="{8745F22A-E0A7-4303-BBC3-B959ABF65507}" srcOrd="0" destOrd="0" presId="urn:microsoft.com/office/officeart/2005/8/layout/lProcess3"/>
    <dgm:cxn modelId="{C74347D5-8CA6-4999-88B8-EB3F75D919A5}" type="presParOf" srcId="{8745F22A-E0A7-4303-BBC3-B959ABF65507}" destId="{D9C58BF7-5484-4545-A9B6-6CD75A2CC38C}" srcOrd="0" destOrd="0" presId="urn:microsoft.com/office/officeart/2005/8/layout/lProcess3"/>
    <dgm:cxn modelId="{D805B55D-6FD7-4ED7-B02A-E43A664E5B0E}" type="presParOf" srcId="{8745F22A-E0A7-4303-BBC3-B959ABF65507}" destId="{81D65370-905B-4D50-9D21-08C20B8519C4}" srcOrd="1" destOrd="0" presId="urn:microsoft.com/office/officeart/2005/8/layout/lProcess3"/>
    <dgm:cxn modelId="{DB0732F4-1BAC-4AEF-A08C-FB4ED893AB1D}" type="presParOf" srcId="{8745F22A-E0A7-4303-BBC3-B959ABF65507}" destId="{4552F90C-8D04-4889-BF53-0EB4CCC7839B}" srcOrd="2" destOrd="0" presId="urn:microsoft.com/office/officeart/2005/8/layout/lProcess3"/>
    <dgm:cxn modelId="{C7867565-ECD9-46C9-9F57-B9441650C72E}" type="presParOf" srcId="{5E85C278-90F6-443C-9802-D185A13091D3}" destId="{5DD33E58-18F5-4843-8355-E3C12BC898E4}" srcOrd="1" destOrd="0" presId="urn:microsoft.com/office/officeart/2005/8/layout/lProcess3"/>
    <dgm:cxn modelId="{7856CE95-7B76-4A2B-9247-D301E8DFEBD3}" type="presParOf" srcId="{5E85C278-90F6-443C-9802-D185A13091D3}" destId="{6FA21308-340E-49DF-BCB6-2DDE50985DCF}" srcOrd="2" destOrd="0" presId="urn:microsoft.com/office/officeart/2005/8/layout/lProcess3"/>
    <dgm:cxn modelId="{D8281EED-7CD1-4A1D-BBD1-77C84B398E3C}" type="presParOf" srcId="{6FA21308-340E-49DF-BCB6-2DDE50985DCF}" destId="{B9BB1512-BD85-4D48-A3AA-C1F383400CA4}" srcOrd="0" destOrd="0" presId="urn:microsoft.com/office/officeart/2005/8/layout/lProcess3"/>
    <dgm:cxn modelId="{5988341A-DCB7-4B0E-8379-F5A15BBF836C}" type="presParOf" srcId="{6FA21308-340E-49DF-BCB6-2DDE50985DCF}" destId="{C978E12D-5011-4CD5-816F-648B6D34481A}" srcOrd="1" destOrd="0" presId="urn:microsoft.com/office/officeart/2005/8/layout/lProcess3"/>
    <dgm:cxn modelId="{FCFD82EE-E0D1-404D-B752-BA92DCAB00EE}" type="presParOf" srcId="{6FA21308-340E-49DF-BCB6-2DDE50985DCF}" destId="{B17059CF-2397-4785-A51A-F0C791D70A8F}" srcOrd="2" destOrd="0" presId="urn:microsoft.com/office/officeart/2005/8/layout/lProcess3"/>
    <dgm:cxn modelId="{CE865078-55AA-4167-AE93-EAE5FD12D13C}" type="presParOf" srcId="{5E85C278-90F6-443C-9802-D185A13091D3}" destId="{30D2879B-C345-4EBD-8087-9008BED50A9D}" srcOrd="3" destOrd="0" presId="urn:microsoft.com/office/officeart/2005/8/layout/lProcess3"/>
    <dgm:cxn modelId="{C651AF83-BBB2-4D08-9886-FF75E81FF545}" type="presParOf" srcId="{5E85C278-90F6-443C-9802-D185A13091D3}" destId="{E73FAA89-31FB-493A-86E3-53421D39A1B3}" srcOrd="4" destOrd="0" presId="urn:microsoft.com/office/officeart/2005/8/layout/lProcess3"/>
    <dgm:cxn modelId="{CB5A544A-1780-4266-8693-BD7BECE03474}" type="presParOf" srcId="{E73FAA89-31FB-493A-86E3-53421D39A1B3}" destId="{42403702-9502-40FF-BAEA-F442A08FE84A}" srcOrd="0" destOrd="0" presId="urn:microsoft.com/office/officeart/2005/8/layout/lProcess3"/>
    <dgm:cxn modelId="{E89EE276-4F9D-4BBA-9FD2-77803B2D2197}" type="presParOf" srcId="{E73FAA89-31FB-493A-86E3-53421D39A1B3}" destId="{961227D9-4488-4FE4-A417-65B3E7BF5E51}" srcOrd="1" destOrd="0" presId="urn:microsoft.com/office/officeart/2005/8/layout/lProcess3"/>
    <dgm:cxn modelId="{6435A3FF-11B2-4DAE-BA33-3E9F698BDC2E}" type="presParOf" srcId="{E73FAA89-31FB-493A-86E3-53421D39A1B3}" destId="{4E20C636-812A-42ED-AA8D-49195465DE02}" srcOrd="2" destOrd="0" presId="urn:microsoft.com/office/officeart/2005/8/layout/lProcess3"/>
    <dgm:cxn modelId="{5E1AC4AE-5265-452E-AB9F-977F08BF74F1}" type="presParOf" srcId="{5E85C278-90F6-443C-9802-D185A13091D3}" destId="{33171391-C7AA-47B5-B49B-CB99482ACE2D}" srcOrd="5" destOrd="0" presId="urn:microsoft.com/office/officeart/2005/8/layout/lProcess3"/>
    <dgm:cxn modelId="{88941A8B-3888-4827-AD90-525D14E0970A}" type="presParOf" srcId="{5E85C278-90F6-443C-9802-D185A13091D3}" destId="{021E90AD-D5CE-43F0-9852-1E8924F53663}" srcOrd="6" destOrd="0" presId="urn:microsoft.com/office/officeart/2005/8/layout/lProcess3"/>
    <dgm:cxn modelId="{98F0ECE7-4F10-47AB-A875-5C28EE71B9E8}" type="presParOf" srcId="{021E90AD-D5CE-43F0-9852-1E8924F53663}" destId="{53CCC3E8-CDF2-4952-8C0C-74970048FBFA}" srcOrd="0" destOrd="0" presId="urn:microsoft.com/office/officeart/2005/8/layout/lProcess3"/>
    <dgm:cxn modelId="{A3A0A685-1D03-4E70-8BB4-7588A1ED8D39}" type="presParOf" srcId="{021E90AD-D5CE-43F0-9852-1E8924F53663}" destId="{9CBB7678-9516-4DAD-9157-F307A8ECB3CE}" srcOrd="1" destOrd="0" presId="urn:microsoft.com/office/officeart/2005/8/layout/lProcess3"/>
    <dgm:cxn modelId="{E44BDDC8-BD82-4ADB-B3F5-E2971BC284BD}" type="presParOf" srcId="{021E90AD-D5CE-43F0-9852-1E8924F53663}" destId="{93492410-3FFD-489F-8FC8-2C23214DB02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E9ADB-3F78-479D-9E5D-74C289C50227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B308C49-8359-4B59-BD33-4F174A88C859}">
      <dgm:prSet phldrT="[Text]"/>
      <dgm:spPr/>
      <dgm:t>
        <a:bodyPr/>
        <a:lstStyle/>
        <a:p>
          <a:r>
            <a:rPr lang="en-US" dirty="0" smtClean="0"/>
            <a:t>Head of Office</a:t>
          </a:r>
          <a:endParaRPr lang="en-US" dirty="0"/>
        </a:p>
      </dgm:t>
    </dgm:pt>
    <dgm:pt modelId="{2215EA06-0CB2-4D27-9C7C-181B99486631}" type="parTrans" cxnId="{3B3F08F4-102C-476C-94A1-740B00C62987}">
      <dgm:prSet/>
      <dgm:spPr/>
      <dgm:t>
        <a:bodyPr/>
        <a:lstStyle/>
        <a:p>
          <a:endParaRPr lang="en-US"/>
        </a:p>
      </dgm:t>
    </dgm:pt>
    <dgm:pt modelId="{50873054-773B-4714-B127-B101EE5F7985}" type="sibTrans" cxnId="{3B3F08F4-102C-476C-94A1-740B00C62987}">
      <dgm:prSet/>
      <dgm:spPr/>
      <dgm:t>
        <a:bodyPr/>
        <a:lstStyle/>
        <a:p>
          <a:endParaRPr lang="en-US"/>
        </a:p>
      </dgm:t>
    </dgm:pt>
    <dgm:pt modelId="{64725210-50A4-4DE3-B078-6B3E451FE988}">
      <dgm:prSet phldrT="[Text]"/>
      <dgm:spPr/>
      <dgm:t>
        <a:bodyPr/>
        <a:lstStyle/>
        <a:p>
          <a:r>
            <a:rPr lang="en-US" dirty="0" smtClean="0"/>
            <a:t>Advisers</a:t>
          </a:r>
          <a:endParaRPr lang="en-US" dirty="0"/>
        </a:p>
      </dgm:t>
    </dgm:pt>
    <dgm:pt modelId="{9AD3EE0E-DE0D-4F69-9F0A-48CE6F6D1C55}" type="parTrans" cxnId="{E56EF703-F413-4852-8704-0F1D3F5F3301}">
      <dgm:prSet/>
      <dgm:spPr/>
      <dgm:t>
        <a:bodyPr/>
        <a:lstStyle/>
        <a:p>
          <a:endParaRPr lang="en-US"/>
        </a:p>
      </dgm:t>
    </dgm:pt>
    <dgm:pt modelId="{48C07781-7794-40E9-ABC8-B841ED6EC92C}" type="sibTrans" cxnId="{E56EF703-F413-4852-8704-0F1D3F5F3301}">
      <dgm:prSet/>
      <dgm:spPr/>
      <dgm:t>
        <a:bodyPr/>
        <a:lstStyle/>
        <a:p>
          <a:endParaRPr lang="en-US"/>
        </a:p>
      </dgm:t>
    </dgm:pt>
    <dgm:pt modelId="{71A85F42-6C5D-4545-9F95-EC20355BEC46}">
      <dgm:prSet phldrT="[Text]"/>
      <dgm:spPr/>
      <dgm:t>
        <a:bodyPr/>
        <a:lstStyle/>
        <a:p>
          <a:r>
            <a:rPr lang="en-US" dirty="0" smtClean="0"/>
            <a:t>Case Managers</a:t>
          </a:r>
          <a:endParaRPr lang="en-US" dirty="0"/>
        </a:p>
      </dgm:t>
    </dgm:pt>
    <dgm:pt modelId="{4E423C73-DEC9-451D-B461-8719C663F010}" type="sibTrans" cxnId="{2AA722B9-5D8F-48E0-A33C-DA94EF627C5C}">
      <dgm:prSet/>
      <dgm:spPr/>
      <dgm:t>
        <a:bodyPr/>
        <a:lstStyle/>
        <a:p>
          <a:endParaRPr lang="en-US"/>
        </a:p>
      </dgm:t>
    </dgm:pt>
    <dgm:pt modelId="{39088E04-0634-4543-840B-383736335E8E}" type="parTrans" cxnId="{2AA722B9-5D8F-48E0-A33C-DA94EF627C5C}">
      <dgm:prSet/>
      <dgm:spPr/>
      <dgm:t>
        <a:bodyPr/>
        <a:lstStyle/>
        <a:p>
          <a:endParaRPr lang="en-US"/>
        </a:p>
      </dgm:t>
    </dgm:pt>
    <dgm:pt modelId="{055B535E-27F2-40FC-AD1C-D4963D15BD2A}" type="pres">
      <dgm:prSet presAssocID="{34EE9ADB-3F78-479D-9E5D-74C289C502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A6693A-1F90-4427-8928-CBC1C15DDE38}" type="pres">
      <dgm:prSet presAssocID="{AB308C49-8359-4B59-BD33-4F174A88C859}" presName="hierRoot1" presStyleCnt="0"/>
      <dgm:spPr/>
      <dgm:t>
        <a:bodyPr/>
        <a:lstStyle/>
        <a:p>
          <a:endParaRPr lang="ru-RU"/>
        </a:p>
      </dgm:t>
    </dgm:pt>
    <dgm:pt modelId="{E2035334-B055-4BDC-9E5E-7E31DE4EDE67}" type="pres">
      <dgm:prSet presAssocID="{AB308C49-8359-4B59-BD33-4F174A88C859}" presName="composite" presStyleCnt="0"/>
      <dgm:spPr/>
      <dgm:t>
        <a:bodyPr/>
        <a:lstStyle/>
        <a:p>
          <a:endParaRPr lang="ru-RU"/>
        </a:p>
      </dgm:t>
    </dgm:pt>
    <dgm:pt modelId="{50501146-C0B7-4B58-B3DD-C9D980FC959B}" type="pres">
      <dgm:prSet presAssocID="{AB308C49-8359-4B59-BD33-4F174A88C859}" presName="background" presStyleLbl="node0" presStyleIdx="0" presStyleCnt="1"/>
      <dgm:spPr/>
      <dgm:t>
        <a:bodyPr/>
        <a:lstStyle/>
        <a:p>
          <a:endParaRPr lang="ru-RU"/>
        </a:p>
      </dgm:t>
    </dgm:pt>
    <dgm:pt modelId="{48E39175-705C-4AD4-9FFC-C36858DB70CD}" type="pres">
      <dgm:prSet presAssocID="{AB308C49-8359-4B59-BD33-4F174A88C85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0E0D1-60E4-4C2B-8929-0E578A1A6383}" type="pres">
      <dgm:prSet presAssocID="{AB308C49-8359-4B59-BD33-4F174A88C859}" presName="hierChild2" presStyleCnt="0"/>
      <dgm:spPr/>
      <dgm:t>
        <a:bodyPr/>
        <a:lstStyle/>
        <a:p>
          <a:endParaRPr lang="ru-RU"/>
        </a:p>
      </dgm:t>
    </dgm:pt>
    <dgm:pt modelId="{BF898700-FC36-42A1-86EB-47B082B45E7A}" type="pres">
      <dgm:prSet presAssocID="{9AD3EE0E-DE0D-4F69-9F0A-48CE6F6D1C5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2FDB639-0251-4EA4-9418-ED09CF81BEC4}" type="pres">
      <dgm:prSet presAssocID="{64725210-50A4-4DE3-B078-6B3E451FE988}" presName="hierRoot2" presStyleCnt="0"/>
      <dgm:spPr/>
      <dgm:t>
        <a:bodyPr/>
        <a:lstStyle/>
        <a:p>
          <a:endParaRPr lang="ru-RU"/>
        </a:p>
      </dgm:t>
    </dgm:pt>
    <dgm:pt modelId="{40886C10-658B-474E-810E-23DE61762D0D}" type="pres">
      <dgm:prSet presAssocID="{64725210-50A4-4DE3-B078-6B3E451FE988}" presName="composite2" presStyleCnt="0"/>
      <dgm:spPr/>
      <dgm:t>
        <a:bodyPr/>
        <a:lstStyle/>
        <a:p>
          <a:endParaRPr lang="ru-RU"/>
        </a:p>
      </dgm:t>
    </dgm:pt>
    <dgm:pt modelId="{4053E4A4-25D2-48EA-83D6-E6B02FEDEB97}" type="pres">
      <dgm:prSet presAssocID="{64725210-50A4-4DE3-B078-6B3E451FE988}" presName="background2" presStyleLbl="node2" presStyleIdx="0" presStyleCnt="2"/>
      <dgm:spPr/>
      <dgm:t>
        <a:bodyPr/>
        <a:lstStyle/>
        <a:p>
          <a:endParaRPr lang="ru-RU"/>
        </a:p>
      </dgm:t>
    </dgm:pt>
    <dgm:pt modelId="{5438EC35-BF9E-497B-88AE-C5F75F7E4A0C}" type="pres">
      <dgm:prSet presAssocID="{64725210-50A4-4DE3-B078-6B3E451FE98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5F634-1B3E-40CB-A546-12D856E56698}" type="pres">
      <dgm:prSet presAssocID="{64725210-50A4-4DE3-B078-6B3E451FE988}" presName="hierChild3" presStyleCnt="0"/>
      <dgm:spPr/>
      <dgm:t>
        <a:bodyPr/>
        <a:lstStyle/>
        <a:p>
          <a:endParaRPr lang="ru-RU"/>
        </a:p>
      </dgm:t>
    </dgm:pt>
    <dgm:pt modelId="{C77FA4FA-9469-497B-8620-A1C24B078FA6}" type="pres">
      <dgm:prSet presAssocID="{39088E04-0634-4543-840B-383736335E8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53D80DF-B9F9-4684-9CCE-03DC4E09FC96}" type="pres">
      <dgm:prSet presAssocID="{71A85F42-6C5D-4545-9F95-EC20355BEC46}" presName="hierRoot2" presStyleCnt="0"/>
      <dgm:spPr/>
      <dgm:t>
        <a:bodyPr/>
        <a:lstStyle/>
        <a:p>
          <a:endParaRPr lang="ru-RU"/>
        </a:p>
      </dgm:t>
    </dgm:pt>
    <dgm:pt modelId="{18B3A5BC-EB20-4657-BF94-0CBD7B7486F3}" type="pres">
      <dgm:prSet presAssocID="{71A85F42-6C5D-4545-9F95-EC20355BEC46}" presName="composite2" presStyleCnt="0"/>
      <dgm:spPr/>
      <dgm:t>
        <a:bodyPr/>
        <a:lstStyle/>
        <a:p>
          <a:endParaRPr lang="ru-RU"/>
        </a:p>
      </dgm:t>
    </dgm:pt>
    <dgm:pt modelId="{39C21072-F4CF-46B6-B833-E81C397500FD}" type="pres">
      <dgm:prSet presAssocID="{71A85F42-6C5D-4545-9F95-EC20355BEC46}" presName="background2" presStyleLbl="node2" presStyleIdx="1" presStyleCnt="2"/>
      <dgm:spPr/>
      <dgm:t>
        <a:bodyPr/>
        <a:lstStyle/>
        <a:p>
          <a:endParaRPr lang="ru-RU"/>
        </a:p>
      </dgm:t>
    </dgm:pt>
    <dgm:pt modelId="{EDB6A989-9C06-43CF-AFD2-970B1034596F}" type="pres">
      <dgm:prSet presAssocID="{71A85F42-6C5D-4545-9F95-EC20355BEC4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445F9-E9CC-4007-B5BD-D24F386D5999}" type="pres">
      <dgm:prSet presAssocID="{71A85F42-6C5D-4545-9F95-EC20355BEC46}" presName="hierChild3" presStyleCnt="0"/>
      <dgm:spPr/>
      <dgm:t>
        <a:bodyPr/>
        <a:lstStyle/>
        <a:p>
          <a:endParaRPr lang="ru-RU"/>
        </a:p>
      </dgm:t>
    </dgm:pt>
  </dgm:ptLst>
  <dgm:cxnLst>
    <dgm:cxn modelId="{8EA96CF9-6B04-4612-B07E-F5264AD36717}" type="presOf" srcId="{34EE9ADB-3F78-479D-9E5D-74C289C50227}" destId="{055B535E-27F2-40FC-AD1C-D4963D15BD2A}" srcOrd="0" destOrd="0" presId="urn:microsoft.com/office/officeart/2005/8/layout/hierarchy1"/>
    <dgm:cxn modelId="{C73434CC-2DD9-44C0-9CC1-9B568BB614FE}" type="presOf" srcId="{9AD3EE0E-DE0D-4F69-9F0A-48CE6F6D1C55}" destId="{BF898700-FC36-42A1-86EB-47B082B45E7A}" srcOrd="0" destOrd="0" presId="urn:microsoft.com/office/officeart/2005/8/layout/hierarchy1"/>
    <dgm:cxn modelId="{DA94DB87-7F4E-4E74-ADEE-34E17C7F9CAC}" type="presOf" srcId="{AB308C49-8359-4B59-BD33-4F174A88C859}" destId="{48E39175-705C-4AD4-9FFC-C36858DB70CD}" srcOrd="0" destOrd="0" presId="urn:microsoft.com/office/officeart/2005/8/layout/hierarchy1"/>
    <dgm:cxn modelId="{3B3F08F4-102C-476C-94A1-740B00C62987}" srcId="{34EE9ADB-3F78-479D-9E5D-74C289C50227}" destId="{AB308C49-8359-4B59-BD33-4F174A88C859}" srcOrd="0" destOrd="0" parTransId="{2215EA06-0CB2-4D27-9C7C-181B99486631}" sibTransId="{50873054-773B-4714-B127-B101EE5F7985}"/>
    <dgm:cxn modelId="{E56EF703-F413-4852-8704-0F1D3F5F3301}" srcId="{AB308C49-8359-4B59-BD33-4F174A88C859}" destId="{64725210-50A4-4DE3-B078-6B3E451FE988}" srcOrd="0" destOrd="0" parTransId="{9AD3EE0E-DE0D-4F69-9F0A-48CE6F6D1C55}" sibTransId="{48C07781-7794-40E9-ABC8-B841ED6EC92C}"/>
    <dgm:cxn modelId="{CEEFC391-86AE-4691-888C-754A99E313F2}" type="presOf" srcId="{71A85F42-6C5D-4545-9F95-EC20355BEC46}" destId="{EDB6A989-9C06-43CF-AFD2-970B1034596F}" srcOrd="0" destOrd="0" presId="urn:microsoft.com/office/officeart/2005/8/layout/hierarchy1"/>
    <dgm:cxn modelId="{91FD8E8C-CFFD-4DCD-9C7A-A9088730E83C}" type="presOf" srcId="{39088E04-0634-4543-840B-383736335E8E}" destId="{C77FA4FA-9469-497B-8620-A1C24B078FA6}" srcOrd="0" destOrd="0" presId="urn:microsoft.com/office/officeart/2005/8/layout/hierarchy1"/>
    <dgm:cxn modelId="{2AA722B9-5D8F-48E0-A33C-DA94EF627C5C}" srcId="{AB308C49-8359-4B59-BD33-4F174A88C859}" destId="{71A85F42-6C5D-4545-9F95-EC20355BEC46}" srcOrd="1" destOrd="0" parTransId="{39088E04-0634-4543-840B-383736335E8E}" sibTransId="{4E423C73-DEC9-451D-B461-8719C663F010}"/>
    <dgm:cxn modelId="{80117743-83BF-4C03-88B9-D50073278005}" type="presOf" srcId="{64725210-50A4-4DE3-B078-6B3E451FE988}" destId="{5438EC35-BF9E-497B-88AE-C5F75F7E4A0C}" srcOrd="0" destOrd="0" presId="urn:microsoft.com/office/officeart/2005/8/layout/hierarchy1"/>
    <dgm:cxn modelId="{652E99CC-EDD4-46D0-B486-2DD4F8C2DB4C}" type="presParOf" srcId="{055B535E-27F2-40FC-AD1C-D4963D15BD2A}" destId="{6BA6693A-1F90-4427-8928-CBC1C15DDE38}" srcOrd="0" destOrd="0" presId="urn:microsoft.com/office/officeart/2005/8/layout/hierarchy1"/>
    <dgm:cxn modelId="{07553781-0623-4170-9A7C-12A99C505061}" type="presParOf" srcId="{6BA6693A-1F90-4427-8928-CBC1C15DDE38}" destId="{E2035334-B055-4BDC-9E5E-7E31DE4EDE67}" srcOrd="0" destOrd="0" presId="urn:microsoft.com/office/officeart/2005/8/layout/hierarchy1"/>
    <dgm:cxn modelId="{ABC3C7C5-B234-41D1-9FA6-AAB6EDA40F08}" type="presParOf" srcId="{E2035334-B055-4BDC-9E5E-7E31DE4EDE67}" destId="{50501146-C0B7-4B58-B3DD-C9D980FC959B}" srcOrd="0" destOrd="0" presId="urn:microsoft.com/office/officeart/2005/8/layout/hierarchy1"/>
    <dgm:cxn modelId="{791EFC26-92F7-4201-AB91-7D1673B801E8}" type="presParOf" srcId="{E2035334-B055-4BDC-9E5E-7E31DE4EDE67}" destId="{48E39175-705C-4AD4-9FFC-C36858DB70CD}" srcOrd="1" destOrd="0" presId="urn:microsoft.com/office/officeart/2005/8/layout/hierarchy1"/>
    <dgm:cxn modelId="{8C41B4AA-ECD2-4FAD-A407-136492A77E1D}" type="presParOf" srcId="{6BA6693A-1F90-4427-8928-CBC1C15DDE38}" destId="{45A0E0D1-60E4-4C2B-8929-0E578A1A6383}" srcOrd="1" destOrd="0" presId="urn:microsoft.com/office/officeart/2005/8/layout/hierarchy1"/>
    <dgm:cxn modelId="{60C805CF-1566-40F3-82FC-279AAAEA1278}" type="presParOf" srcId="{45A0E0D1-60E4-4C2B-8929-0E578A1A6383}" destId="{BF898700-FC36-42A1-86EB-47B082B45E7A}" srcOrd="0" destOrd="0" presId="urn:microsoft.com/office/officeart/2005/8/layout/hierarchy1"/>
    <dgm:cxn modelId="{69AD679D-03FD-4A53-8DE8-8FC3C89E828E}" type="presParOf" srcId="{45A0E0D1-60E4-4C2B-8929-0E578A1A6383}" destId="{02FDB639-0251-4EA4-9418-ED09CF81BEC4}" srcOrd="1" destOrd="0" presId="urn:microsoft.com/office/officeart/2005/8/layout/hierarchy1"/>
    <dgm:cxn modelId="{2121D349-6455-42FD-8AF5-721A02BDDE3B}" type="presParOf" srcId="{02FDB639-0251-4EA4-9418-ED09CF81BEC4}" destId="{40886C10-658B-474E-810E-23DE61762D0D}" srcOrd="0" destOrd="0" presId="urn:microsoft.com/office/officeart/2005/8/layout/hierarchy1"/>
    <dgm:cxn modelId="{BDBB554B-78E6-48D5-84A3-83DA37DD9056}" type="presParOf" srcId="{40886C10-658B-474E-810E-23DE61762D0D}" destId="{4053E4A4-25D2-48EA-83D6-E6B02FEDEB97}" srcOrd="0" destOrd="0" presId="urn:microsoft.com/office/officeart/2005/8/layout/hierarchy1"/>
    <dgm:cxn modelId="{CA0C114C-3405-47D9-B7E7-1678FF9503F7}" type="presParOf" srcId="{40886C10-658B-474E-810E-23DE61762D0D}" destId="{5438EC35-BF9E-497B-88AE-C5F75F7E4A0C}" srcOrd="1" destOrd="0" presId="urn:microsoft.com/office/officeart/2005/8/layout/hierarchy1"/>
    <dgm:cxn modelId="{523A9904-AFA9-4B62-A12E-AD070DCB65EB}" type="presParOf" srcId="{02FDB639-0251-4EA4-9418-ED09CF81BEC4}" destId="{F3A5F634-1B3E-40CB-A546-12D856E56698}" srcOrd="1" destOrd="0" presId="urn:microsoft.com/office/officeart/2005/8/layout/hierarchy1"/>
    <dgm:cxn modelId="{DACC93EB-0C12-4EB8-A259-B7CFB916001F}" type="presParOf" srcId="{45A0E0D1-60E4-4C2B-8929-0E578A1A6383}" destId="{C77FA4FA-9469-497B-8620-A1C24B078FA6}" srcOrd="2" destOrd="0" presId="urn:microsoft.com/office/officeart/2005/8/layout/hierarchy1"/>
    <dgm:cxn modelId="{28E584CA-2571-4F2E-AD13-1B33D31166AF}" type="presParOf" srcId="{45A0E0D1-60E4-4C2B-8929-0E578A1A6383}" destId="{153D80DF-B9F9-4684-9CCE-03DC4E09FC96}" srcOrd="3" destOrd="0" presId="urn:microsoft.com/office/officeart/2005/8/layout/hierarchy1"/>
    <dgm:cxn modelId="{F39772DD-23B1-44A3-837B-06114E21E060}" type="presParOf" srcId="{153D80DF-B9F9-4684-9CCE-03DC4E09FC96}" destId="{18B3A5BC-EB20-4657-BF94-0CBD7B7486F3}" srcOrd="0" destOrd="0" presId="urn:microsoft.com/office/officeart/2005/8/layout/hierarchy1"/>
    <dgm:cxn modelId="{F53C5DE1-293C-4CB3-8B18-2015B92B3F8E}" type="presParOf" srcId="{18B3A5BC-EB20-4657-BF94-0CBD7B7486F3}" destId="{39C21072-F4CF-46B6-B833-E81C397500FD}" srcOrd="0" destOrd="0" presId="urn:microsoft.com/office/officeart/2005/8/layout/hierarchy1"/>
    <dgm:cxn modelId="{1DADE681-B8D1-4EDA-93E9-068DDE2F6D90}" type="presParOf" srcId="{18B3A5BC-EB20-4657-BF94-0CBD7B7486F3}" destId="{EDB6A989-9C06-43CF-AFD2-970B1034596F}" srcOrd="1" destOrd="0" presId="urn:microsoft.com/office/officeart/2005/8/layout/hierarchy1"/>
    <dgm:cxn modelId="{FF19E446-18FF-4DE5-B7DA-AFCC90B56BBA}" type="presParOf" srcId="{153D80DF-B9F9-4684-9CCE-03DC4E09FC96}" destId="{237445F9-E9CC-4007-B5BD-D24F386D59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80FAE-0349-4D12-B10D-372C393C0B51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4A4B73-7F9D-446D-B4CE-77AA2A108C8D}">
      <dgm:prSet phldrT="[Text]"/>
      <dgm:spPr>
        <a:solidFill>
          <a:srgbClr val="740000">
            <a:alpha val="51000"/>
          </a:srgbClr>
        </a:solidFill>
      </dgm:spPr>
      <dgm:t>
        <a:bodyPr/>
        <a:lstStyle/>
        <a:p>
          <a:r>
            <a:rPr lang="en-US" b="1" dirty="0" smtClean="0"/>
            <a:t>Applying</a:t>
          </a:r>
          <a:endParaRPr lang="en-US" b="1" dirty="0"/>
        </a:p>
      </dgm:t>
    </dgm:pt>
    <dgm:pt modelId="{FFA00B35-4A9B-46C6-8544-16892974A8EA}" type="parTrans" cxnId="{24C379F5-1D97-4C5C-822C-F377E225628C}">
      <dgm:prSet/>
      <dgm:spPr/>
      <dgm:t>
        <a:bodyPr/>
        <a:lstStyle/>
        <a:p>
          <a:endParaRPr lang="en-US"/>
        </a:p>
      </dgm:t>
    </dgm:pt>
    <dgm:pt modelId="{EE8572F7-AD5E-4A1E-9E7E-F69F8FAAFDCE}" type="sibTrans" cxnId="{24C379F5-1D97-4C5C-822C-F377E225628C}">
      <dgm:prSet/>
      <dgm:spPr>
        <a:solidFill>
          <a:srgbClr val="740000">
            <a:alpha val="56000"/>
          </a:srgbClr>
        </a:solidFill>
      </dgm:spPr>
      <dgm:t>
        <a:bodyPr/>
        <a:lstStyle/>
        <a:p>
          <a:endParaRPr lang="en-US"/>
        </a:p>
      </dgm:t>
    </dgm:pt>
    <dgm:pt modelId="{BDB7586C-030B-4504-85F9-1F8241826E61}">
      <dgm:prSet phldrT="[Text]"/>
      <dgm:spPr/>
      <dgm:t>
        <a:bodyPr/>
        <a:lstStyle/>
        <a:p>
          <a:r>
            <a:rPr lang="en-US" b="1" dirty="0" smtClean="0"/>
            <a:t>Adviser checks case</a:t>
          </a:r>
          <a:endParaRPr lang="en-US" b="1" dirty="0"/>
        </a:p>
      </dgm:t>
    </dgm:pt>
    <dgm:pt modelId="{A2C8B412-4A9C-4188-BAB7-9789D207DC57}" type="parTrans" cxnId="{E1340523-EA7A-4070-AB98-E27C25C861A9}">
      <dgm:prSet/>
      <dgm:spPr/>
      <dgm:t>
        <a:bodyPr/>
        <a:lstStyle/>
        <a:p>
          <a:endParaRPr lang="en-US"/>
        </a:p>
      </dgm:t>
    </dgm:pt>
    <dgm:pt modelId="{5366AF42-E78F-4B46-9891-03BE7D23AABE}" type="sibTrans" cxnId="{E1340523-EA7A-4070-AB98-E27C25C861A9}">
      <dgm:prSet/>
      <dgm:spPr/>
      <dgm:t>
        <a:bodyPr/>
        <a:lstStyle/>
        <a:p>
          <a:endParaRPr lang="en-US"/>
        </a:p>
      </dgm:t>
    </dgm:pt>
    <dgm:pt modelId="{BDC1017D-5B75-44F9-8F27-D0ACBC42E738}">
      <dgm:prSet phldrT="[Text]"/>
      <dgm:spPr/>
      <dgm:t>
        <a:bodyPr/>
        <a:lstStyle/>
        <a:p>
          <a:r>
            <a:rPr lang="en-US" b="1" dirty="0" smtClean="0"/>
            <a:t>Adviser</a:t>
          </a:r>
          <a:endParaRPr lang="en-US" b="1" dirty="0"/>
        </a:p>
      </dgm:t>
    </dgm:pt>
    <dgm:pt modelId="{5AF8D808-10F6-425B-9CA6-DFED4B4E6F07}" type="parTrans" cxnId="{54B4745A-9F83-489D-9518-F83AAA09A865}">
      <dgm:prSet/>
      <dgm:spPr/>
      <dgm:t>
        <a:bodyPr/>
        <a:lstStyle/>
        <a:p>
          <a:endParaRPr lang="en-US"/>
        </a:p>
      </dgm:t>
    </dgm:pt>
    <dgm:pt modelId="{BC7AF9F4-2395-45C9-BE0F-238157700A44}" type="sibTrans" cxnId="{54B4745A-9F83-489D-9518-F83AAA09A865}">
      <dgm:prSet/>
      <dgm:spPr/>
      <dgm:t>
        <a:bodyPr/>
        <a:lstStyle/>
        <a:p>
          <a:endParaRPr lang="en-US"/>
        </a:p>
      </dgm:t>
    </dgm:pt>
    <dgm:pt modelId="{CDD30B97-DC48-4FAE-B3C2-BD420DC90FDD}">
      <dgm:prSet phldrT="[Text]"/>
      <dgm:spPr/>
      <dgm:t>
        <a:bodyPr/>
        <a:lstStyle/>
        <a:p>
          <a:r>
            <a:rPr lang="en-US" b="1" dirty="0" smtClean="0"/>
            <a:t>checking criteria</a:t>
          </a:r>
          <a:endParaRPr lang="en-US" b="1" dirty="0"/>
        </a:p>
      </dgm:t>
    </dgm:pt>
    <dgm:pt modelId="{94CD8A9E-A413-4595-B053-1B66440E2E46}" type="parTrans" cxnId="{1351E1AD-593F-4F46-A403-173F4754D85C}">
      <dgm:prSet/>
      <dgm:spPr/>
      <dgm:t>
        <a:bodyPr/>
        <a:lstStyle/>
        <a:p>
          <a:endParaRPr lang="en-US"/>
        </a:p>
      </dgm:t>
    </dgm:pt>
    <dgm:pt modelId="{3024248D-4558-4498-9AC6-06B888782531}" type="sibTrans" cxnId="{1351E1AD-593F-4F46-A403-173F4754D85C}">
      <dgm:prSet/>
      <dgm:spPr/>
      <dgm:t>
        <a:bodyPr/>
        <a:lstStyle/>
        <a:p>
          <a:endParaRPr lang="en-US"/>
        </a:p>
      </dgm:t>
    </dgm:pt>
    <dgm:pt modelId="{14A4E7E6-6512-4126-97EC-25332D2E7E38}">
      <dgm:prSet phldrT="[Text]"/>
      <dgm:spPr/>
      <dgm:t>
        <a:bodyPr/>
        <a:lstStyle/>
        <a:p>
          <a:r>
            <a:rPr lang="en-US" b="1" dirty="0" smtClean="0"/>
            <a:t>returning</a:t>
          </a:r>
          <a:endParaRPr lang="en-US" b="1" dirty="0"/>
        </a:p>
      </dgm:t>
    </dgm:pt>
    <dgm:pt modelId="{00C5F580-1D0B-4273-ADB0-73273AA2BC8D}" type="parTrans" cxnId="{88F9CA7B-FA58-45C6-B481-E7F36B74C199}">
      <dgm:prSet/>
      <dgm:spPr/>
      <dgm:t>
        <a:bodyPr/>
        <a:lstStyle/>
        <a:p>
          <a:endParaRPr lang="en-US"/>
        </a:p>
      </dgm:t>
    </dgm:pt>
    <dgm:pt modelId="{8B23A9F3-E394-41A1-A38B-1DBA2B14B8F0}" type="sibTrans" cxnId="{88F9CA7B-FA58-45C6-B481-E7F36B74C199}">
      <dgm:prSet/>
      <dgm:spPr/>
      <dgm:t>
        <a:bodyPr/>
        <a:lstStyle/>
        <a:p>
          <a:endParaRPr lang="en-US"/>
        </a:p>
      </dgm:t>
    </dgm:pt>
    <dgm:pt modelId="{A81768E0-B26D-4F08-BC8F-B9BA14E205DC}">
      <dgm:prSet phldrT="[Text]"/>
      <dgm:spPr/>
      <dgm:t>
        <a:bodyPr/>
        <a:lstStyle/>
        <a:p>
          <a:r>
            <a:rPr lang="en-US" b="1" dirty="0" smtClean="0"/>
            <a:t>Case manager</a:t>
          </a:r>
          <a:endParaRPr lang="en-US" b="1" dirty="0"/>
        </a:p>
      </dgm:t>
    </dgm:pt>
    <dgm:pt modelId="{BDC2B592-0A9E-4EFB-B6FA-E55A29443302}" type="parTrans" cxnId="{5B7FEB6D-409F-46EE-A6E0-080F71ED7F5E}">
      <dgm:prSet/>
      <dgm:spPr/>
      <dgm:t>
        <a:bodyPr/>
        <a:lstStyle/>
        <a:p>
          <a:endParaRPr lang="en-US"/>
        </a:p>
      </dgm:t>
    </dgm:pt>
    <dgm:pt modelId="{D8109629-3DBB-45C7-8E75-CA25B9F95EAD}" type="sibTrans" cxnId="{5B7FEB6D-409F-46EE-A6E0-080F71ED7F5E}">
      <dgm:prSet/>
      <dgm:spPr/>
      <dgm:t>
        <a:bodyPr/>
        <a:lstStyle/>
        <a:p>
          <a:endParaRPr lang="en-US"/>
        </a:p>
      </dgm:t>
    </dgm:pt>
    <dgm:pt modelId="{18A12DD4-2C16-4E43-A7CC-4DB0AB7BA484}">
      <dgm:prSet phldrT="[Text]"/>
      <dgm:spPr/>
      <dgm:t>
        <a:bodyPr/>
        <a:lstStyle/>
        <a:p>
          <a:r>
            <a:rPr lang="en-US" b="1" dirty="0" smtClean="0"/>
            <a:t>forwards complete cases  </a:t>
          </a:r>
          <a:endParaRPr lang="en-US" b="1" dirty="0"/>
        </a:p>
      </dgm:t>
    </dgm:pt>
    <dgm:pt modelId="{2DBA9C36-1CE1-4A90-8B14-3B15B840B762}" type="parTrans" cxnId="{12628A6F-C750-4C4F-BC2A-FC8AA17F787F}">
      <dgm:prSet/>
      <dgm:spPr/>
      <dgm:t>
        <a:bodyPr/>
        <a:lstStyle/>
        <a:p>
          <a:endParaRPr lang="en-US"/>
        </a:p>
      </dgm:t>
    </dgm:pt>
    <dgm:pt modelId="{99A1AEAE-2218-48A3-9AFF-35DAA8E033B5}" type="sibTrans" cxnId="{12628A6F-C750-4C4F-BC2A-FC8AA17F787F}">
      <dgm:prSet/>
      <dgm:spPr/>
      <dgm:t>
        <a:bodyPr/>
        <a:lstStyle/>
        <a:p>
          <a:endParaRPr lang="en-US"/>
        </a:p>
      </dgm:t>
    </dgm:pt>
    <dgm:pt modelId="{0400A927-BA59-4A40-B3BD-EB7BA0271D3A}" type="pres">
      <dgm:prSet presAssocID="{C7580FAE-0349-4D12-B10D-372C393C0B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93CA2-C14D-42D8-B33A-40202BEB09D3}" type="pres">
      <dgm:prSet presAssocID="{C7580FAE-0349-4D12-B10D-372C393C0B51}" presName="tSp" presStyleCnt="0"/>
      <dgm:spPr/>
    </dgm:pt>
    <dgm:pt modelId="{CB274993-963E-43FD-87BB-FB6EBC8A2BC6}" type="pres">
      <dgm:prSet presAssocID="{C7580FAE-0349-4D12-B10D-372C393C0B51}" presName="bSp" presStyleCnt="0"/>
      <dgm:spPr/>
    </dgm:pt>
    <dgm:pt modelId="{511EA09C-F2AB-4A57-A1E1-41CE7FA868D2}" type="pres">
      <dgm:prSet presAssocID="{C7580FAE-0349-4D12-B10D-372C393C0B51}" presName="process" presStyleCnt="0"/>
      <dgm:spPr/>
    </dgm:pt>
    <dgm:pt modelId="{67C44721-BB2F-45B2-B7FE-EFA9EF411E19}" type="pres">
      <dgm:prSet presAssocID="{204A4B73-7F9D-446D-B4CE-77AA2A108C8D}" presName="composite1" presStyleCnt="0"/>
      <dgm:spPr/>
    </dgm:pt>
    <dgm:pt modelId="{4C718361-1AF0-49F9-A0AB-11D50DB9A82C}" type="pres">
      <dgm:prSet presAssocID="{204A4B73-7F9D-446D-B4CE-77AA2A108C8D}" presName="dummyNode1" presStyleLbl="node1" presStyleIdx="0" presStyleCnt="3"/>
      <dgm:spPr/>
    </dgm:pt>
    <dgm:pt modelId="{5DB821A9-7147-432A-9B84-F2DE9F879B73}" type="pres">
      <dgm:prSet presAssocID="{204A4B73-7F9D-446D-B4CE-77AA2A108C8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022A4-61A7-42E6-9F18-F76F50041CD7}" type="pres">
      <dgm:prSet presAssocID="{204A4B73-7F9D-446D-B4CE-77AA2A108C8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AB5F-DB7A-4FBD-9FDA-53237F06BA13}" type="pres">
      <dgm:prSet presAssocID="{204A4B73-7F9D-446D-B4CE-77AA2A108C8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EC772-0A25-496D-9F72-BEEB6E366C93}" type="pres">
      <dgm:prSet presAssocID="{204A4B73-7F9D-446D-B4CE-77AA2A108C8D}" presName="connSite1" presStyleCnt="0"/>
      <dgm:spPr/>
    </dgm:pt>
    <dgm:pt modelId="{EFD81835-3EBA-4C0B-B4A2-A5B7F26AA56B}" type="pres">
      <dgm:prSet presAssocID="{EE8572F7-AD5E-4A1E-9E7E-F69F8FAAFDCE}" presName="Name9" presStyleLbl="sibTrans2D1" presStyleIdx="0" presStyleCnt="2"/>
      <dgm:spPr/>
      <dgm:t>
        <a:bodyPr/>
        <a:lstStyle/>
        <a:p>
          <a:endParaRPr lang="ru-RU"/>
        </a:p>
      </dgm:t>
    </dgm:pt>
    <dgm:pt modelId="{5AE21310-11A3-49B7-8F6B-8F42D3DA492A}" type="pres">
      <dgm:prSet presAssocID="{BDC1017D-5B75-44F9-8F27-D0ACBC42E738}" presName="composite2" presStyleCnt="0"/>
      <dgm:spPr/>
    </dgm:pt>
    <dgm:pt modelId="{7CA9850E-D44A-450E-B953-68813FCC8F60}" type="pres">
      <dgm:prSet presAssocID="{BDC1017D-5B75-44F9-8F27-D0ACBC42E738}" presName="dummyNode2" presStyleLbl="node1" presStyleIdx="0" presStyleCnt="3"/>
      <dgm:spPr/>
    </dgm:pt>
    <dgm:pt modelId="{F140C729-21B3-49E5-8198-6BF0B456CCFC}" type="pres">
      <dgm:prSet presAssocID="{BDC1017D-5B75-44F9-8F27-D0ACBC42E73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2AA6-562D-4DB7-9F58-9EC68E5EE100}" type="pres">
      <dgm:prSet presAssocID="{BDC1017D-5B75-44F9-8F27-D0ACBC42E73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F8780-655B-4617-BC17-0DE9CD48DF35}" type="pres">
      <dgm:prSet presAssocID="{BDC1017D-5B75-44F9-8F27-D0ACBC42E73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6EFF5-AEA4-4845-93E7-DEAF3CCB4C24}" type="pres">
      <dgm:prSet presAssocID="{BDC1017D-5B75-44F9-8F27-D0ACBC42E738}" presName="connSite2" presStyleCnt="0"/>
      <dgm:spPr/>
    </dgm:pt>
    <dgm:pt modelId="{AFAEDC39-BCE5-4CE2-962F-F80C3F11B504}" type="pres">
      <dgm:prSet presAssocID="{BC7AF9F4-2395-45C9-BE0F-238157700A44}" presName="Name18" presStyleLbl="sibTrans2D1" presStyleIdx="1" presStyleCnt="2"/>
      <dgm:spPr/>
      <dgm:t>
        <a:bodyPr/>
        <a:lstStyle/>
        <a:p>
          <a:endParaRPr lang="ru-RU"/>
        </a:p>
      </dgm:t>
    </dgm:pt>
    <dgm:pt modelId="{4674FE83-84E9-4836-B87F-6460AF7A131C}" type="pres">
      <dgm:prSet presAssocID="{A81768E0-B26D-4F08-BC8F-B9BA14E205DC}" presName="composite1" presStyleCnt="0"/>
      <dgm:spPr/>
    </dgm:pt>
    <dgm:pt modelId="{07C6326D-FD0B-4988-95CB-34738B4E3215}" type="pres">
      <dgm:prSet presAssocID="{A81768E0-B26D-4F08-BC8F-B9BA14E205DC}" presName="dummyNode1" presStyleLbl="node1" presStyleIdx="1" presStyleCnt="3"/>
      <dgm:spPr/>
    </dgm:pt>
    <dgm:pt modelId="{7AAD8A6A-F009-4091-ADF4-FD84AE63F2C3}" type="pres">
      <dgm:prSet presAssocID="{A81768E0-B26D-4F08-BC8F-B9BA14E205D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3B278-6BA4-4DFE-A9A1-98EB30DDCC6A}" type="pres">
      <dgm:prSet presAssocID="{A81768E0-B26D-4F08-BC8F-B9BA14E205D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186CC-0EFD-4D77-BCB2-6672EA79B778}" type="pres">
      <dgm:prSet presAssocID="{A81768E0-B26D-4F08-BC8F-B9BA14E205D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2A14D-5BA5-44B5-8018-E8033B435F75}" type="pres">
      <dgm:prSet presAssocID="{A81768E0-B26D-4F08-BC8F-B9BA14E205DC}" presName="connSite1" presStyleCnt="0"/>
      <dgm:spPr/>
    </dgm:pt>
  </dgm:ptLst>
  <dgm:cxnLst>
    <dgm:cxn modelId="{CB07AE6A-8085-431C-BC58-231D2921DD61}" type="presOf" srcId="{BDB7586C-030B-4504-85F9-1F8241826E61}" destId="{5DB821A9-7147-432A-9B84-F2DE9F879B73}" srcOrd="0" destOrd="0" presId="urn:microsoft.com/office/officeart/2005/8/layout/hProcess4"/>
    <dgm:cxn modelId="{31F5929F-FF4C-4E7E-87F9-B0AF4188C48D}" type="presOf" srcId="{BDB7586C-030B-4504-85F9-1F8241826E61}" destId="{405022A4-61A7-42E6-9F18-F76F50041CD7}" srcOrd="1" destOrd="0" presId="urn:microsoft.com/office/officeart/2005/8/layout/hProcess4"/>
    <dgm:cxn modelId="{95F501F6-C726-4D6A-8D98-6058267E937B}" type="presOf" srcId="{BDC1017D-5B75-44F9-8F27-D0ACBC42E738}" destId="{051F8780-655B-4617-BC17-0DE9CD48DF35}" srcOrd="0" destOrd="0" presId="urn:microsoft.com/office/officeart/2005/8/layout/hProcess4"/>
    <dgm:cxn modelId="{E036B016-C59D-4D4F-A1B0-A3A7D0DC063A}" type="presOf" srcId="{CDD30B97-DC48-4FAE-B3C2-BD420DC90FDD}" destId="{F140C729-21B3-49E5-8198-6BF0B456CCFC}" srcOrd="0" destOrd="0" presId="urn:microsoft.com/office/officeart/2005/8/layout/hProcess4"/>
    <dgm:cxn modelId="{C7CC2FB3-2A1D-4C22-BD4C-4042D60B4841}" type="presOf" srcId="{EE8572F7-AD5E-4A1E-9E7E-F69F8FAAFDCE}" destId="{EFD81835-3EBA-4C0B-B4A2-A5B7F26AA56B}" srcOrd="0" destOrd="0" presId="urn:microsoft.com/office/officeart/2005/8/layout/hProcess4"/>
    <dgm:cxn modelId="{24C379F5-1D97-4C5C-822C-F377E225628C}" srcId="{C7580FAE-0349-4D12-B10D-372C393C0B51}" destId="{204A4B73-7F9D-446D-B4CE-77AA2A108C8D}" srcOrd="0" destOrd="0" parTransId="{FFA00B35-4A9B-46C6-8544-16892974A8EA}" sibTransId="{EE8572F7-AD5E-4A1E-9E7E-F69F8FAAFDCE}"/>
    <dgm:cxn modelId="{6FC2ABD6-2796-407D-9EC1-4506DFB220B1}" type="presOf" srcId="{A81768E0-B26D-4F08-BC8F-B9BA14E205DC}" destId="{0FF186CC-0EFD-4D77-BCB2-6672EA79B778}" srcOrd="0" destOrd="0" presId="urn:microsoft.com/office/officeart/2005/8/layout/hProcess4"/>
    <dgm:cxn modelId="{E1340523-EA7A-4070-AB98-E27C25C861A9}" srcId="{204A4B73-7F9D-446D-B4CE-77AA2A108C8D}" destId="{BDB7586C-030B-4504-85F9-1F8241826E61}" srcOrd="0" destOrd="0" parTransId="{A2C8B412-4A9C-4188-BAB7-9789D207DC57}" sibTransId="{5366AF42-E78F-4B46-9891-03BE7D23AABE}"/>
    <dgm:cxn modelId="{5B7FEB6D-409F-46EE-A6E0-080F71ED7F5E}" srcId="{C7580FAE-0349-4D12-B10D-372C393C0B51}" destId="{A81768E0-B26D-4F08-BC8F-B9BA14E205DC}" srcOrd="2" destOrd="0" parTransId="{BDC2B592-0A9E-4EFB-B6FA-E55A29443302}" sibTransId="{D8109629-3DBB-45C7-8E75-CA25B9F95EAD}"/>
    <dgm:cxn modelId="{BC7152B8-24F5-4BDF-B0CE-6478073AE872}" type="presOf" srcId="{C7580FAE-0349-4D12-B10D-372C393C0B51}" destId="{0400A927-BA59-4A40-B3BD-EB7BA0271D3A}" srcOrd="0" destOrd="0" presId="urn:microsoft.com/office/officeart/2005/8/layout/hProcess4"/>
    <dgm:cxn modelId="{5729BD18-B7CD-4DF3-B86D-9F9867BEAD57}" type="presOf" srcId="{204A4B73-7F9D-446D-B4CE-77AA2A108C8D}" destId="{76E1AB5F-DB7A-4FBD-9FDA-53237F06BA13}" srcOrd="0" destOrd="0" presId="urn:microsoft.com/office/officeart/2005/8/layout/hProcess4"/>
    <dgm:cxn modelId="{891514C1-C875-4AAC-8F6D-F92999FEB496}" type="presOf" srcId="{18A12DD4-2C16-4E43-A7CC-4DB0AB7BA484}" destId="{BA23B278-6BA4-4DFE-A9A1-98EB30DDCC6A}" srcOrd="1" destOrd="0" presId="urn:microsoft.com/office/officeart/2005/8/layout/hProcess4"/>
    <dgm:cxn modelId="{2641C56D-6F92-4489-91DD-346C95014846}" type="presOf" srcId="{18A12DD4-2C16-4E43-A7CC-4DB0AB7BA484}" destId="{7AAD8A6A-F009-4091-ADF4-FD84AE63F2C3}" srcOrd="0" destOrd="0" presId="urn:microsoft.com/office/officeart/2005/8/layout/hProcess4"/>
    <dgm:cxn modelId="{1351E1AD-593F-4F46-A403-173F4754D85C}" srcId="{BDC1017D-5B75-44F9-8F27-D0ACBC42E738}" destId="{CDD30B97-DC48-4FAE-B3C2-BD420DC90FDD}" srcOrd="0" destOrd="0" parTransId="{94CD8A9E-A413-4595-B053-1B66440E2E46}" sibTransId="{3024248D-4558-4498-9AC6-06B888782531}"/>
    <dgm:cxn modelId="{2BCA5F23-D545-4A06-AFBC-1E0C7A80FDDC}" type="presOf" srcId="{BC7AF9F4-2395-45C9-BE0F-238157700A44}" destId="{AFAEDC39-BCE5-4CE2-962F-F80C3F11B504}" srcOrd="0" destOrd="0" presId="urn:microsoft.com/office/officeart/2005/8/layout/hProcess4"/>
    <dgm:cxn modelId="{88F9CA7B-FA58-45C6-B481-E7F36B74C199}" srcId="{BDC1017D-5B75-44F9-8F27-D0ACBC42E738}" destId="{14A4E7E6-6512-4126-97EC-25332D2E7E38}" srcOrd="1" destOrd="0" parTransId="{00C5F580-1D0B-4273-ADB0-73273AA2BC8D}" sibTransId="{8B23A9F3-E394-41A1-A38B-1DBA2B14B8F0}"/>
    <dgm:cxn modelId="{54B4745A-9F83-489D-9518-F83AAA09A865}" srcId="{C7580FAE-0349-4D12-B10D-372C393C0B51}" destId="{BDC1017D-5B75-44F9-8F27-D0ACBC42E738}" srcOrd="1" destOrd="0" parTransId="{5AF8D808-10F6-425B-9CA6-DFED4B4E6F07}" sibTransId="{BC7AF9F4-2395-45C9-BE0F-238157700A44}"/>
    <dgm:cxn modelId="{8FE66D9C-5F1B-4BE2-A056-9391634878B3}" type="presOf" srcId="{14A4E7E6-6512-4126-97EC-25332D2E7E38}" destId="{8C8C2AA6-562D-4DB7-9F58-9EC68E5EE100}" srcOrd="1" destOrd="1" presId="urn:microsoft.com/office/officeart/2005/8/layout/hProcess4"/>
    <dgm:cxn modelId="{01BCCC67-9A49-4FB0-9620-DD18CF364E99}" type="presOf" srcId="{CDD30B97-DC48-4FAE-B3C2-BD420DC90FDD}" destId="{8C8C2AA6-562D-4DB7-9F58-9EC68E5EE100}" srcOrd="1" destOrd="0" presId="urn:microsoft.com/office/officeart/2005/8/layout/hProcess4"/>
    <dgm:cxn modelId="{5526C0F7-9CBE-4F74-A51F-2AD19DFAC037}" type="presOf" srcId="{14A4E7E6-6512-4126-97EC-25332D2E7E38}" destId="{F140C729-21B3-49E5-8198-6BF0B456CCFC}" srcOrd="0" destOrd="1" presId="urn:microsoft.com/office/officeart/2005/8/layout/hProcess4"/>
    <dgm:cxn modelId="{12628A6F-C750-4C4F-BC2A-FC8AA17F787F}" srcId="{A81768E0-B26D-4F08-BC8F-B9BA14E205DC}" destId="{18A12DD4-2C16-4E43-A7CC-4DB0AB7BA484}" srcOrd="0" destOrd="0" parTransId="{2DBA9C36-1CE1-4A90-8B14-3B15B840B762}" sibTransId="{99A1AEAE-2218-48A3-9AFF-35DAA8E033B5}"/>
    <dgm:cxn modelId="{C98FDDA6-B6E2-4F7C-B442-EB8E55CD8E3E}" type="presParOf" srcId="{0400A927-BA59-4A40-B3BD-EB7BA0271D3A}" destId="{2FF93CA2-C14D-42D8-B33A-40202BEB09D3}" srcOrd="0" destOrd="0" presId="urn:microsoft.com/office/officeart/2005/8/layout/hProcess4"/>
    <dgm:cxn modelId="{3AEFD365-B018-4711-BCD0-38177B78028E}" type="presParOf" srcId="{0400A927-BA59-4A40-B3BD-EB7BA0271D3A}" destId="{CB274993-963E-43FD-87BB-FB6EBC8A2BC6}" srcOrd="1" destOrd="0" presId="urn:microsoft.com/office/officeart/2005/8/layout/hProcess4"/>
    <dgm:cxn modelId="{94B311D4-A8CB-4E22-B91F-BCB0B68C8BF2}" type="presParOf" srcId="{0400A927-BA59-4A40-B3BD-EB7BA0271D3A}" destId="{511EA09C-F2AB-4A57-A1E1-41CE7FA868D2}" srcOrd="2" destOrd="0" presId="urn:microsoft.com/office/officeart/2005/8/layout/hProcess4"/>
    <dgm:cxn modelId="{8F7EA137-E30D-42D2-B7D2-29AD7E3A74CC}" type="presParOf" srcId="{511EA09C-F2AB-4A57-A1E1-41CE7FA868D2}" destId="{67C44721-BB2F-45B2-B7FE-EFA9EF411E19}" srcOrd="0" destOrd="0" presId="urn:microsoft.com/office/officeart/2005/8/layout/hProcess4"/>
    <dgm:cxn modelId="{3F103F77-35BF-4AF8-B319-04AE3B0C4158}" type="presParOf" srcId="{67C44721-BB2F-45B2-B7FE-EFA9EF411E19}" destId="{4C718361-1AF0-49F9-A0AB-11D50DB9A82C}" srcOrd="0" destOrd="0" presId="urn:microsoft.com/office/officeart/2005/8/layout/hProcess4"/>
    <dgm:cxn modelId="{BD48D568-C01E-46B8-A739-618ADC608FF2}" type="presParOf" srcId="{67C44721-BB2F-45B2-B7FE-EFA9EF411E19}" destId="{5DB821A9-7147-432A-9B84-F2DE9F879B73}" srcOrd="1" destOrd="0" presId="urn:microsoft.com/office/officeart/2005/8/layout/hProcess4"/>
    <dgm:cxn modelId="{78715026-56CE-40D2-8D92-C3BEB45832C3}" type="presParOf" srcId="{67C44721-BB2F-45B2-B7FE-EFA9EF411E19}" destId="{405022A4-61A7-42E6-9F18-F76F50041CD7}" srcOrd="2" destOrd="0" presId="urn:microsoft.com/office/officeart/2005/8/layout/hProcess4"/>
    <dgm:cxn modelId="{ADDEB86B-66F9-4401-806B-9CEF529474F0}" type="presParOf" srcId="{67C44721-BB2F-45B2-B7FE-EFA9EF411E19}" destId="{76E1AB5F-DB7A-4FBD-9FDA-53237F06BA13}" srcOrd="3" destOrd="0" presId="urn:microsoft.com/office/officeart/2005/8/layout/hProcess4"/>
    <dgm:cxn modelId="{036F56AD-641C-4F72-B723-0C4928B7EA7A}" type="presParOf" srcId="{67C44721-BB2F-45B2-B7FE-EFA9EF411E19}" destId="{F15EC772-0A25-496D-9F72-BEEB6E366C93}" srcOrd="4" destOrd="0" presId="urn:microsoft.com/office/officeart/2005/8/layout/hProcess4"/>
    <dgm:cxn modelId="{EB33ECF8-C109-4116-B6EF-A791CAFC36C4}" type="presParOf" srcId="{511EA09C-F2AB-4A57-A1E1-41CE7FA868D2}" destId="{EFD81835-3EBA-4C0B-B4A2-A5B7F26AA56B}" srcOrd="1" destOrd="0" presId="urn:microsoft.com/office/officeart/2005/8/layout/hProcess4"/>
    <dgm:cxn modelId="{81E2FF53-4DB6-4C51-816D-1446D9780415}" type="presParOf" srcId="{511EA09C-F2AB-4A57-A1E1-41CE7FA868D2}" destId="{5AE21310-11A3-49B7-8F6B-8F42D3DA492A}" srcOrd="2" destOrd="0" presId="urn:microsoft.com/office/officeart/2005/8/layout/hProcess4"/>
    <dgm:cxn modelId="{CF41D7A7-41CF-4329-AA8A-074EAD3C14B8}" type="presParOf" srcId="{5AE21310-11A3-49B7-8F6B-8F42D3DA492A}" destId="{7CA9850E-D44A-450E-B953-68813FCC8F60}" srcOrd="0" destOrd="0" presId="urn:microsoft.com/office/officeart/2005/8/layout/hProcess4"/>
    <dgm:cxn modelId="{051358CB-3A8C-464F-97F3-E5430636E02A}" type="presParOf" srcId="{5AE21310-11A3-49B7-8F6B-8F42D3DA492A}" destId="{F140C729-21B3-49E5-8198-6BF0B456CCFC}" srcOrd="1" destOrd="0" presId="urn:microsoft.com/office/officeart/2005/8/layout/hProcess4"/>
    <dgm:cxn modelId="{7CB9ACF4-A2EC-462F-938D-5621309B35E9}" type="presParOf" srcId="{5AE21310-11A3-49B7-8F6B-8F42D3DA492A}" destId="{8C8C2AA6-562D-4DB7-9F58-9EC68E5EE100}" srcOrd="2" destOrd="0" presId="urn:microsoft.com/office/officeart/2005/8/layout/hProcess4"/>
    <dgm:cxn modelId="{ADB46158-2972-4AC8-B1E5-016A1D2A803D}" type="presParOf" srcId="{5AE21310-11A3-49B7-8F6B-8F42D3DA492A}" destId="{051F8780-655B-4617-BC17-0DE9CD48DF35}" srcOrd="3" destOrd="0" presId="urn:microsoft.com/office/officeart/2005/8/layout/hProcess4"/>
    <dgm:cxn modelId="{2FE29568-1C15-48F7-A7CD-BA5472D49BB3}" type="presParOf" srcId="{5AE21310-11A3-49B7-8F6B-8F42D3DA492A}" destId="{EF96EFF5-AEA4-4845-93E7-DEAF3CCB4C24}" srcOrd="4" destOrd="0" presId="urn:microsoft.com/office/officeart/2005/8/layout/hProcess4"/>
    <dgm:cxn modelId="{EC5FD4F1-C443-4B46-828D-727E632691B3}" type="presParOf" srcId="{511EA09C-F2AB-4A57-A1E1-41CE7FA868D2}" destId="{AFAEDC39-BCE5-4CE2-962F-F80C3F11B504}" srcOrd="3" destOrd="0" presId="urn:microsoft.com/office/officeart/2005/8/layout/hProcess4"/>
    <dgm:cxn modelId="{0DF7FDE1-6FD6-4C7D-BB68-2A18CEE11E86}" type="presParOf" srcId="{511EA09C-F2AB-4A57-A1E1-41CE7FA868D2}" destId="{4674FE83-84E9-4836-B87F-6460AF7A131C}" srcOrd="4" destOrd="0" presId="urn:microsoft.com/office/officeart/2005/8/layout/hProcess4"/>
    <dgm:cxn modelId="{C9DD8D53-EB2F-4408-A50B-8A9910A50A7F}" type="presParOf" srcId="{4674FE83-84E9-4836-B87F-6460AF7A131C}" destId="{07C6326D-FD0B-4988-95CB-34738B4E3215}" srcOrd="0" destOrd="0" presId="urn:microsoft.com/office/officeart/2005/8/layout/hProcess4"/>
    <dgm:cxn modelId="{941374A5-2ABC-40B3-8939-70E23FBBA88A}" type="presParOf" srcId="{4674FE83-84E9-4836-B87F-6460AF7A131C}" destId="{7AAD8A6A-F009-4091-ADF4-FD84AE63F2C3}" srcOrd="1" destOrd="0" presId="urn:microsoft.com/office/officeart/2005/8/layout/hProcess4"/>
    <dgm:cxn modelId="{3372EA09-7705-425E-9C4C-263704AEA92D}" type="presParOf" srcId="{4674FE83-84E9-4836-B87F-6460AF7A131C}" destId="{BA23B278-6BA4-4DFE-A9A1-98EB30DDCC6A}" srcOrd="2" destOrd="0" presId="urn:microsoft.com/office/officeart/2005/8/layout/hProcess4"/>
    <dgm:cxn modelId="{E70C8A6B-584D-4CD6-B180-FA4D03CDB521}" type="presParOf" srcId="{4674FE83-84E9-4836-B87F-6460AF7A131C}" destId="{0FF186CC-0EFD-4D77-BCB2-6672EA79B778}" srcOrd="3" destOrd="0" presId="urn:microsoft.com/office/officeart/2005/8/layout/hProcess4"/>
    <dgm:cxn modelId="{DCF6308C-BFEC-48A7-840E-FF107F8A7E3C}" type="presParOf" srcId="{4674FE83-84E9-4836-B87F-6460AF7A131C}" destId="{39A2A14D-5BA5-44B5-8018-E8033B435F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A7819-7B30-4384-832C-CC3538181182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2FAC28-E953-47CF-B31D-6CF536090949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Complete payment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E5FEAF-E184-4D11-95BA-DB2476DB5C9D}" type="parTrans" cxnId="{E686983E-243D-420D-833D-C1B058417775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3A15E26-8A02-499D-9E48-64A31CBA1EB9}" type="sibTrans" cxnId="{E686983E-243D-420D-833D-C1B058417775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BA11BCB-3DC3-45F3-8603-4837F5A7E503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Partial payment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3AE51F9-63F9-4461-85E7-7266636802D4}" type="parTrans" cxnId="{2AD1CFCB-B06F-400B-A20F-6C0D73CEE544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27687C4-4EA6-4093-9C39-474C3CAF7BEA}" type="sibTrans" cxnId="{2AD1CFCB-B06F-400B-A20F-6C0D73CEE544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035AF7-12EE-4DEE-99B6-6784FF5D7365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Partial acknowledgement of debt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97EB08-7913-40A0-A5B7-45BF3E645C3E}" type="parTrans" cxnId="{4B681FEF-FB39-4A41-99CC-F428211A5A8C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ED4C3DF-8E5C-459A-A5B1-30CA3B547F69}" type="sibTrans" cxnId="{4B681FEF-FB39-4A41-99CC-F428211A5A8C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BAF9BA-1088-4D90-893D-552937404B58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Full debt acknowledgement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CCFC4BB-DF28-447C-B8CE-088E7AF3E565}" type="parTrans" cxnId="{841D136E-AD03-4B4B-A439-8BFD88709279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8EE9D0-7F11-4E38-9708-F2D97BE4BF86}" type="sibTrans" cxnId="{841D136E-AD03-4B4B-A439-8BFD88709279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CC5560-C125-4DF0-85BA-DDBF4206E845}">
      <dgm:prSet phldrT="[Text]" custT="1"/>
      <dgm:spPr>
        <a:gradFill rotWithShape="0">
          <a:gsLst>
            <a:gs pos="14000">
              <a:srgbClr val="54584C"/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Protests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91F6C1E-204E-4A9B-8AE4-4E8D2AF4AA37}" type="parTrans" cxnId="{6420CDC2-A6FB-431B-9953-BEF26B38727B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C05E712-E869-4B4E-BD7D-C1A0ABAB56BA}" type="sibTrans" cxnId="{6420CDC2-A6FB-431B-9953-BEF26B38727B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B4CDDDE-10BE-4DAA-B442-A9D879499D88}">
      <dgm:prSet phldrT="[Text]" custT="1"/>
      <dgm:spPr>
        <a:gradFill rotWithShape="0">
          <a:gsLst>
            <a:gs pos="31000">
              <a:srgbClr val="898783"/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Ignoring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3F04CB-769C-4827-82CC-324655A48EA0}" type="parTrans" cxnId="{86ED06D9-2F68-4436-806B-90C7AC115217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A42999-8048-4E7D-B75D-9557173779FB}" type="sibTrans" cxnId="{86ED06D9-2F68-4436-806B-90C7AC115217}">
      <dgm:prSet/>
      <dgm:spPr>
        <a:solidFill>
          <a:srgbClr val="AC0000">
            <a:alpha val="27000"/>
          </a:srgbClr>
        </a:solidFill>
      </dgm:spPr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E8FAC6E-FF7C-43A0-B809-7155233076AF}">
      <dgm:prSet phldrT="[Text]" custT="1"/>
      <dgm:spPr>
        <a:solidFill>
          <a:srgbClr val="AC0000">
            <a:alpha val="5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Request of negotiation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1D615D5-77E8-4586-A859-CD66E7A1C1D2}" type="parTrans" cxnId="{E295B9CF-0166-4EF2-A3D9-0A87B5221E54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CE01F8-FD00-42C5-8F6E-1A25BB12FB6E}" type="sibTrans" cxnId="{E295B9CF-0166-4EF2-A3D9-0A87B5221E54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5EB7B19-A203-411C-981C-6B8B358D44DA}" type="pres">
      <dgm:prSet presAssocID="{77DA7819-7B30-4384-832C-CC353818118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CCA96C-9D9D-4B7C-A576-D749B334D569}" type="pres">
      <dgm:prSet presAssocID="{882FAC28-E953-47CF-B31D-6CF536090949}" presName="compNode" presStyleCnt="0"/>
      <dgm:spPr/>
    </dgm:pt>
    <dgm:pt modelId="{AC03EBCA-9429-4EEA-A69B-77B42377E3BC}" type="pres">
      <dgm:prSet presAssocID="{882FAC28-E953-47CF-B31D-6CF536090949}" presName="dummyConnPt" presStyleCnt="0"/>
      <dgm:spPr/>
    </dgm:pt>
    <dgm:pt modelId="{6A59FD58-17EB-4594-966E-6274B5E3997C}" type="pres">
      <dgm:prSet presAssocID="{882FAC28-E953-47CF-B31D-6CF53609094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AAD38-37B8-40AA-936E-3F0AA2D4E730}" type="pres">
      <dgm:prSet presAssocID="{53A15E26-8A02-499D-9E48-64A31CBA1EB9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6626C082-050C-455A-B5E6-09FC4F7A3AC6}" type="pres">
      <dgm:prSet presAssocID="{3BA11BCB-3DC3-45F3-8603-4837F5A7E503}" presName="compNode" presStyleCnt="0"/>
      <dgm:spPr/>
    </dgm:pt>
    <dgm:pt modelId="{7B183B02-86B4-4630-A258-9DD8DB5CDF0A}" type="pres">
      <dgm:prSet presAssocID="{3BA11BCB-3DC3-45F3-8603-4837F5A7E503}" presName="dummyConnPt" presStyleCnt="0"/>
      <dgm:spPr/>
    </dgm:pt>
    <dgm:pt modelId="{91093227-86F4-47CB-BCDF-A7F86D9A69BE}" type="pres">
      <dgm:prSet presAssocID="{3BA11BCB-3DC3-45F3-8603-4837F5A7E50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540D1-925B-43C5-BA50-0CCDCCF53049}" type="pres">
      <dgm:prSet presAssocID="{727687C4-4EA6-4093-9C39-474C3CAF7BEA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BB6B0FC5-F0B7-4A47-A3E1-D3AA533117E6}" type="pres">
      <dgm:prSet presAssocID="{1F035AF7-12EE-4DEE-99B6-6784FF5D7365}" presName="compNode" presStyleCnt="0"/>
      <dgm:spPr/>
    </dgm:pt>
    <dgm:pt modelId="{01CF2EC2-8C67-4BB2-9DE0-82FF848A2A86}" type="pres">
      <dgm:prSet presAssocID="{1F035AF7-12EE-4DEE-99B6-6784FF5D7365}" presName="dummyConnPt" presStyleCnt="0"/>
      <dgm:spPr/>
    </dgm:pt>
    <dgm:pt modelId="{9C393F22-6A8C-44E4-8D79-60203A4A9A6B}" type="pres">
      <dgm:prSet presAssocID="{1F035AF7-12EE-4DEE-99B6-6784FF5D73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6909-4A7D-4CAF-9CAC-9F880768206E}" type="pres">
      <dgm:prSet presAssocID="{DED4C3DF-8E5C-459A-A5B1-30CA3B547F69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97C84549-31DC-4328-A99B-076546DBC8C8}" type="pres">
      <dgm:prSet presAssocID="{BFBAF9BA-1088-4D90-893D-552937404B58}" presName="compNode" presStyleCnt="0"/>
      <dgm:spPr/>
    </dgm:pt>
    <dgm:pt modelId="{DC6AF975-48FB-4355-BC24-DBD3624ABA9C}" type="pres">
      <dgm:prSet presAssocID="{BFBAF9BA-1088-4D90-893D-552937404B58}" presName="dummyConnPt" presStyleCnt="0"/>
      <dgm:spPr/>
    </dgm:pt>
    <dgm:pt modelId="{5860F3B2-2BD4-4A1D-865E-9750958C15E1}" type="pres">
      <dgm:prSet presAssocID="{BFBAF9BA-1088-4D90-893D-552937404B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ED7ED-AC59-49E4-827F-87E9213B8801}" type="pres">
      <dgm:prSet presAssocID="{C78EE9D0-7F11-4E38-9708-F2D97BE4BF86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E36D64CE-CA8F-40F3-A55C-C3E69BDF19C1}" type="pres">
      <dgm:prSet presAssocID="{85CC5560-C125-4DF0-85BA-DDBF4206E845}" presName="compNode" presStyleCnt="0"/>
      <dgm:spPr/>
    </dgm:pt>
    <dgm:pt modelId="{6E13FDC0-65CF-40AA-BE85-72494EB755FD}" type="pres">
      <dgm:prSet presAssocID="{85CC5560-C125-4DF0-85BA-DDBF4206E845}" presName="dummyConnPt" presStyleCnt="0"/>
      <dgm:spPr/>
    </dgm:pt>
    <dgm:pt modelId="{4E98B481-A9D1-4672-8BD1-E9E207EE2787}" type="pres">
      <dgm:prSet presAssocID="{85CC5560-C125-4DF0-85BA-DDBF4206E8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9F070-AF51-4539-9D1D-8CC784E50310}" type="pres">
      <dgm:prSet presAssocID="{1C05E712-E869-4B4E-BD7D-C1A0ABAB56BA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C1B68399-83AC-42F2-AD2E-6230E783EE00}" type="pres">
      <dgm:prSet presAssocID="{DB4CDDDE-10BE-4DAA-B442-A9D879499D88}" presName="compNode" presStyleCnt="0"/>
      <dgm:spPr/>
    </dgm:pt>
    <dgm:pt modelId="{F59716E5-B061-4516-9A12-0603C14DB6ED}" type="pres">
      <dgm:prSet presAssocID="{DB4CDDDE-10BE-4DAA-B442-A9D879499D88}" presName="dummyConnPt" presStyleCnt="0"/>
      <dgm:spPr/>
    </dgm:pt>
    <dgm:pt modelId="{CD5D1B4B-5204-47AF-BA50-98AB449E5397}" type="pres">
      <dgm:prSet presAssocID="{DB4CDDDE-10BE-4DAA-B442-A9D879499D8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9AD0F-9AF0-4150-8B2E-EFD4D1769722}" type="pres">
      <dgm:prSet presAssocID="{74A42999-8048-4E7D-B75D-9557173779FB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03A1C2EA-63BD-45E8-9B1D-975C41E53339}" type="pres">
      <dgm:prSet presAssocID="{EE8FAC6E-FF7C-43A0-B809-7155233076AF}" presName="compNode" presStyleCnt="0"/>
      <dgm:spPr/>
    </dgm:pt>
    <dgm:pt modelId="{EE7F575B-39C0-42BE-9B93-2099B68D8083}" type="pres">
      <dgm:prSet presAssocID="{EE8FAC6E-FF7C-43A0-B809-7155233076AF}" presName="dummyConnPt" presStyleCnt="0"/>
      <dgm:spPr/>
    </dgm:pt>
    <dgm:pt modelId="{441D6A9E-22CD-41A8-8560-0C157572117C}" type="pres">
      <dgm:prSet presAssocID="{EE8FAC6E-FF7C-43A0-B809-7155233076AF}" presName="node" presStyleLbl="node1" presStyleIdx="6" presStyleCnt="7" custLinFactY="24010" custLinFactNeighborX="-11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BD112-3729-4F76-8AE1-C1B386018F88}" type="presOf" srcId="{3BA11BCB-3DC3-45F3-8603-4837F5A7E503}" destId="{91093227-86F4-47CB-BCDF-A7F86D9A69BE}" srcOrd="0" destOrd="0" presId="urn:microsoft.com/office/officeart/2005/8/layout/bProcess4"/>
    <dgm:cxn modelId="{C1B79E90-8DA4-454F-8C3B-CCB13C9AFB75}" type="presOf" srcId="{882FAC28-E953-47CF-B31D-6CF536090949}" destId="{6A59FD58-17EB-4594-966E-6274B5E3997C}" srcOrd="0" destOrd="0" presId="urn:microsoft.com/office/officeart/2005/8/layout/bProcess4"/>
    <dgm:cxn modelId="{9FDE8E3C-5022-4E0F-9C4D-48C089ED2272}" type="presOf" srcId="{74A42999-8048-4E7D-B75D-9557173779FB}" destId="{1149AD0F-9AF0-4150-8B2E-EFD4D1769722}" srcOrd="0" destOrd="0" presId="urn:microsoft.com/office/officeart/2005/8/layout/bProcess4"/>
    <dgm:cxn modelId="{841D136E-AD03-4B4B-A439-8BFD88709279}" srcId="{77DA7819-7B30-4384-832C-CC3538181182}" destId="{BFBAF9BA-1088-4D90-893D-552937404B58}" srcOrd="3" destOrd="0" parTransId="{3CCFC4BB-DF28-447C-B8CE-088E7AF3E565}" sibTransId="{C78EE9D0-7F11-4E38-9708-F2D97BE4BF86}"/>
    <dgm:cxn modelId="{F9E581D2-3E29-457B-817C-D428586BD097}" type="presOf" srcId="{85CC5560-C125-4DF0-85BA-DDBF4206E845}" destId="{4E98B481-A9D1-4672-8BD1-E9E207EE2787}" srcOrd="0" destOrd="0" presId="urn:microsoft.com/office/officeart/2005/8/layout/bProcess4"/>
    <dgm:cxn modelId="{86ED06D9-2F68-4436-806B-90C7AC115217}" srcId="{77DA7819-7B30-4384-832C-CC3538181182}" destId="{DB4CDDDE-10BE-4DAA-B442-A9D879499D88}" srcOrd="5" destOrd="0" parTransId="{FA3F04CB-769C-4827-82CC-324655A48EA0}" sibTransId="{74A42999-8048-4E7D-B75D-9557173779FB}"/>
    <dgm:cxn modelId="{AECEAB3A-F6C4-430A-9350-911938FDAA88}" type="presOf" srcId="{53A15E26-8A02-499D-9E48-64A31CBA1EB9}" destId="{280AAD38-37B8-40AA-936E-3F0AA2D4E730}" srcOrd="0" destOrd="0" presId="urn:microsoft.com/office/officeart/2005/8/layout/bProcess4"/>
    <dgm:cxn modelId="{19A40D04-6754-4EC1-A47D-A22B097AC805}" type="presOf" srcId="{727687C4-4EA6-4093-9C39-474C3CAF7BEA}" destId="{766540D1-925B-43C5-BA50-0CCDCCF53049}" srcOrd="0" destOrd="0" presId="urn:microsoft.com/office/officeart/2005/8/layout/bProcess4"/>
    <dgm:cxn modelId="{2AD1CFCB-B06F-400B-A20F-6C0D73CEE544}" srcId="{77DA7819-7B30-4384-832C-CC3538181182}" destId="{3BA11BCB-3DC3-45F3-8603-4837F5A7E503}" srcOrd="1" destOrd="0" parTransId="{43AE51F9-63F9-4461-85E7-7266636802D4}" sibTransId="{727687C4-4EA6-4093-9C39-474C3CAF7BEA}"/>
    <dgm:cxn modelId="{8A8C5E81-0FA6-4778-98DB-9A2928AD7FEC}" type="presOf" srcId="{77DA7819-7B30-4384-832C-CC3538181182}" destId="{A5EB7B19-A203-411C-981C-6B8B358D44DA}" srcOrd="0" destOrd="0" presId="urn:microsoft.com/office/officeart/2005/8/layout/bProcess4"/>
    <dgm:cxn modelId="{E686983E-243D-420D-833D-C1B058417775}" srcId="{77DA7819-7B30-4384-832C-CC3538181182}" destId="{882FAC28-E953-47CF-B31D-6CF536090949}" srcOrd="0" destOrd="0" parTransId="{E4E5FEAF-E184-4D11-95BA-DB2476DB5C9D}" sibTransId="{53A15E26-8A02-499D-9E48-64A31CBA1EB9}"/>
    <dgm:cxn modelId="{37E8CF67-BBA0-43A4-967D-B4C5FD171DD9}" type="presOf" srcId="{DED4C3DF-8E5C-459A-A5B1-30CA3B547F69}" destId="{3B366909-4A7D-4CAF-9CAC-9F880768206E}" srcOrd="0" destOrd="0" presId="urn:microsoft.com/office/officeart/2005/8/layout/bProcess4"/>
    <dgm:cxn modelId="{9B3B592B-DF44-4DCD-904D-42E5075DB093}" type="presOf" srcId="{C78EE9D0-7F11-4E38-9708-F2D97BE4BF86}" destId="{1BDED7ED-AC59-49E4-827F-87E9213B8801}" srcOrd="0" destOrd="0" presId="urn:microsoft.com/office/officeart/2005/8/layout/bProcess4"/>
    <dgm:cxn modelId="{0AA23832-02F5-4994-ACFD-D95AA0BA4FEE}" type="presOf" srcId="{DB4CDDDE-10BE-4DAA-B442-A9D879499D88}" destId="{CD5D1B4B-5204-47AF-BA50-98AB449E5397}" srcOrd="0" destOrd="0" presId="urn:microsoft.com/office/officeart/2005/8/layout/bProcess4"/>
    <dgm:cxn modelId="{395E6C7A-857B-4896-841B-7832A19E3208}" type="presOf" srcId="{EE8FAC6E-FF7C-43A0-B809-7155233076AF}" destId="{441D6A9E-22CD-41A8-8560-0C157572117C}" srcOrd="0" destOrd="0" presId="urn:microsoft.com/office/officeart/2005/8/layout/bProcess4"/>
    <dgm:cxn modelId="{54C5B289-8D1E-46AB-B095-A4CC145207AB}" type="presOf" srcId="{1F035AF7-12EE-4DEE-99B6-6784FF5D7365}" destId="{9C393F22-6A8C-44E4-8D79-60203A4A9A6B}" srcOrd="0" destOrd="0" presId="urn:microsoft.com/office/officeart/2005/8/layout/bProcess4"/>
    <dgm:cxn modelId="{4B681FEF-FB39-4A41-99CC-F428211A5A8C}" srcId="{77DA7819-7B30-4384-832C-CC3538181182}" destId="{1F035AF7-12EE-4DEE-99B6-6784FF5D7365}" srcOrd="2" destOrd="0" parTransId="{F897EB08-7913-40A0-A5B7-45BF3E645C3E}" sibTransId="{DED4C3DF-8E5C-459A-A5B1-30CA3B547F69}"/>
    <dgm:cxn modelId="{2197107F-17A4-4B17-AC38-6C3BEA275A81}" type="presOf" srcId="{BFBAF9BA-1088-4D90-893D-552937404B58}" destId="{5860F3B2-2BD4-4A1D-865E-9750958C15E1}" srcOrd="0" destOrd="0" presId="urn:microsoft.com/office/officeart/2005/8/layout/bProcess4"/>
    <dgm:cxn modelId="{E295B9CF-0166-4EF2-A3D9-0A87B5221E54}" srcId="{77DA7819-7B30-4384-832C-CC3538181182}" destId="{EE8FAC6E-FF7C-43A0-B809-7155233076AF}" srcOrd="6" destOrd="0" parTransId="{A1D615D5-77E8-4586-A859-CD66E7A1C1D2}" sibTransId="{89CE01F8-FD00-42C5-8F6E-1A25BB12FB6E}"/>
    <dgm:cxn modelId="{6420CDC2-A6FB-431B-9953-BEF26B38727B}" srcId="{77DA7819-7B30-4384-832C-CC3538181182}" destId="{85CC5560-C125-4DF0-85BA-DDBF4206E845}" srcOrd="4" destOrd="0" parTransId="{B91F6C1E-204E-4A9B-8AE4-4E8D2AF4AA37}" sibTransId="{1C05E712-E869-4B4E-BD7D-C1A0ABAB56BA}"/>
    <dgm:cxn modelId="{364D1806-63F4-49EA-8BBC-DD34585975B4}" type="presOf" srcId="{1C05E712-E869-4B4E-BD7D-C1A0ABAB56BA}" destId="{1409F070-AF51-4539-9D1D-8CC784E50310}" srcOrd="0" destOrd="0" presId="urn:microsoft.com/office/officeart/2005/8/layout/bProcess4"/>
    <dgm:cxn modelId="{DF417320-27A7-49F6-B09E-9B1013E3E02A}" type="presParOf" srcId="{A5EB7B19-A203-411C-981C-6B8B358D44DA}" destId="{7BCCA96C-9D9D-4B7C-A576-D749B334D569}" srcOrd="0" destOrd="0" presId="urn:microsoft.com/office/officeart/2005/8/layout/bProcess4"/>
    <dgm:cxn modelId="{8EB3600E-D80F-4ECE-B0B3-87417606CF31}" type="presParOf" srcId="{7BCCA96C-9D9D-4B7C-A576-D749B334D569}" destId="{AC03EBCA-9429-4EEA-A69B-77B42377E3BC}" srcOrd="0" destOrd="0" presId="urn:microsoft.com/office/officeart/2005/8/layout/bProcess4"/>
    <dgm:cxn modelId="{A4E86B45-9F10-47B0-B523-DAB600B5CBC9}" type="presParOf" srcId="{7BCCA96C-9D9D-4B7C-A576-D749B334D569}" destId="{6A59FD58-17EB-4594-966E-6274B5E3997C}" srcOrd="1" destOrd="0" presId="urn:microsoft.com/office/officeart/2005/8/layout/bProcess4"/>
    <dgm:cxn modelId="{2399A6F0-75EF-4D93-A01B-26D57B81CA17}" type="presParOf" srcId="{A5EB7B19-A203-411C-981C-6B8B358D44DA}" destId="{280AAD38-37B8-40AA-936E-3F0AA2D4E730}" srcOrd="1" destOrd="0" presId="urn:microsoft.com/office/officeart/2005/8/layout/bProcess4"/>
    <dgm:cxn modelId="{A406C8B9-3307-4B1F-9FDF-02A200231D18}" type="presParOf" srcId="{A5EB7B19-A203-411C-981C-6B8B358D44DA}" destId="{6626C082-050C-455A-B5E6-09FC4F7A3AC6}" srcOrd="2" destOrd="0" presId="urn:microsoft.com/office/officeart/2005/8/layout/bProcess4"/>
    <dgm:cxn modelId="{26F7B2A2-6DFF-4316-B4FA-A72A0169DD0A}" type="presParOf" srcId="{6626C082-050C-455A-B5E6-09FC4F7A3AC6}" destId="{7B183B02-86B4-4630-A258-9DD8DB5CDF0A}" srcOrd="0" destOrd="0" presId="urn:microsoft.com/office/officeart/2005/8/layout/bProcess4"/>
    <dgm:cxn modelId="{3F43A687-C8F6-4845-A4B4-E4E7B635079E}" type="presParOf" srcId="{6626C082-050C-455A-B5E6-09FC4F7A3AC6}" destId="{91093227-86F4-47CB-BCDF-A7F86D9A69BE}" srcOrd="1" destOrd="0" presId="urn:microsoft.com/office/officeart/2005/8/layout/bProcess4"/>
    <dgm:cxn modelId="{10F456C1-C13B-4047-8550-6232EE422EBC}" type="presParOf" srcId="{A5EB7B19-A203-411C-981C-6B8B358D44DA}" destId="{766540D1-925B-43C5-BA50-0CCDCCF53049}" srcOrd="3" destOrd="0" presId="urn:microsoft.com/office/officeart/2005/8/layout/bProcess4"/>
    <dgm:cxn modelId="{273ABF68-0B39-40D3-8053-79A0EFD70B89}" type="presParOf" srcId="{A5EB7B19-A203-411C-981C-6B8B358D44DA}" destId="{BB6B0FC5-F0B7-4A47-A3E1-D3AA533117E6}" srcOrd="4" destOrd="0" presId="urn:microsoft.com/office/officeart/2005/8/layout/bProcess4"/>
    <dgm:cxn modelId="{9234B3F2-786D-4DF2-9887-21C67975AEBD}" type="presParOf" srcId="{BB6B0FC5-F0B7-4A47-A3E1-D3AA533117E6}" destId="{01CF2EC2-8C67-4BB2-9DE0-82FF848A2A86}" srcOrd="0" destOrd="0" presId="urn:microsoft.com/office/officeart/2005/8/layout/bProcess4"/>
    <dgm:cxn modelId="{ACE59CDE-6B3E-45A3-A990-289D6E9E1056}" type="presParOf" srcId="{BB6B0FC5-F0B7-4A47-A3E1-D3AA533117E6}" destId="{9C393F22-6A8C-44E4-8D79-60203A4A9A6B}" srcOrd="1" destOrd="0" presId="urn:microsoft.com/office/officeart/2005/8/layout/bProcess4"/>
    <dgm:cxn modelId="{FB2760F1-66A5-4442-8AA3-C4A04965AA1A}" type="presParOf" srcId="{A5EB7B19-A203-411C-981C-6B8B358D44DA}" destId="{3B366909-4A7D-4CAF-9CAC-9F880768206E}" srcOrd="5" destOrd="0" presId="urn:microsoft.com/office/officeart/2005/8/layout/bProcess4"/>
    <dgm:cxn modelId="{737CF9D5-ECE1-4669-8B51-A15EA192EBA0}" type="presParOf" srcId="{A5EB7B19-A203-411C-981C-6B8B358D44DA}" destId="{97C84549-31DC-4328-A99B-076546DBC8C8}" srcOrd="6" destOrd="0" presId="urn:microsoft.com/office/officeart/2005/8/layout/bProcess4"/>
    <dgm:cxn modelId="{B89B9A29-DCE1-497D-B6A3-74B76280219D}" type="presParOf" srcId="{97C84549-31DC-4328-A99B-076546DBC8C8}" destId="{DC6AF975-48FB-4355-BC24-DBD3624ABA9C}" srcOrd="0" destOrd="0" presId="urn:microsoft.com/office/officeart/2005/8/layout/bProcess4"/>
    <dgm:cxn modelId="{623EFC13-AD0A-44F8-A761-00F94CEF9122}" type="presParOf" srcId="{97C84549-31DC-4328-A99B-076546DBC8C8}" destId="{5860F3B2-2BD4-4A1D-865E-9750958C15E1}" srcOrd="1" destOrd="0" presId="urn:microsoft.com/office/officeart/2005/8/layout/bProcess4"/>
    <dgm:cxn modelId="{E0ADE0A4-80AE-4D50-B7E2-A46637F3DC86}" type="presParOf" srcId="{A5EB7B19-A203-411C-981C-6B8B358D44DA}" destId="{1BDED7ED-AC59-49E4-827F-87E9213B8801}" srcOrd="7" destOrd="0" presId="urn:microsoft.com/office/officeart/2005/8/layout/bProcess4"/>
    <dgm:cxn modelId="{95B65678-64DD-4DED-AAFB-629205D5DCD1}" type="presParOf" srcId="{A5EB7B19-A203-411C-981C-6B8B358D44DA}" destId="{E36D64CE-CA8F-40F3-A55C-C3E69BDF19C1}" srcOrd="8" destOrd="0" presId="urn:microsoft.com/office/officeart/2005/8/layout/bProcess4"/>
    <dgm:cxn modelId="{714C9670-5A10-48B2-BA10-309F73D308BE}" type="presParOf" srcId="{E36D64CE-CA8F-40F3-A55C-C3E69BDF19C1}" destId="{6E13FDC0-65CF-40AA-BE85-72494EB755FD}" srcOrd="0" destOrd="0" presId="urn:microsoft.com/office/officeart/2005/8/layout/bProcess4"/>
    <dgm:cxn modelId="{DCC58A54-AC5B-49AE-AAA0-B600CD97E80A}" type="presParOf" srcId="{E36D64CE-CA8F-40F3-A55C-C3E69BDF19C1}" destId="{4E98B481-A9D1-4672-8BD1-E9E207EE2787}" srcOrd="1" destOrd="0" presId="urn:microsoft.com/office/officeart/2005/8/layout/bProcess4"/>
    <dgm:cxn modelId="{F199F518-A3D7-43A8-A87A-88B538868BBC}" type="presParOf" srcId="{A5EB7B19-A203-411C-981C-6B8B358D44DA}" destId="{1409F070-AF51-4539-9D1D-8CC784E50310}" srcOrd="9" destOrd="0" presId="urn:microsoft.com/office/officeart/2005/8/layout/bProcess4"/>
    <dgm:cxn modelId="{3916AA9D-37C7-45C2-A95B-91073BA0AFEF}" type="presParOf" srcId="{A5EB7B19-A203-411C-981C-6B8B358D44DA}" destId="{C1B68399-83AC-42F2-AD2E-6230E783EE00}" srcOrd="10" destOrd="0" presId="urn:microsoft.com/office/officeart/2005/8/layout/bProcess4"/>
    <dgm:cxn modelId="{CFD53CBE-2D6E-4F75-9A2D-7FE6B2E71A6D}" type="presParOf" srcId="{C1B68399-83AC-42F2-AD2E-6230E783EE00}" destId="{F59716E5-B061-4516-9A12-0603C14DB6ED}" srcOrd="0" destOrd="0" presId="urn:microsoft.com/office/officeart/2005/8/layout/bProcess4"/>
    <dgm:cxn modelId="{EFAD6026-A7A2-410F-981E-2804C0CE3237}" type="presParOf" srcId="{C1B68399-83AC-42F2-AD2E-6230E783EE00}" destId="{CD5D1B4B-5204-47AF-BA50-98AB449E5397}" srcOrd="1" destOrd="0" presId="urn:microsoft.com/office/officeart/2005/8/layout/bProcess4"/>
    <dgm:cxn modelId="{20180DE0-29A1-4E0B-AE75-C69913201A88}" type="presParOf" srcId="{A5EB7B19-A203-411C-981C-6B8B358D44DA}" destId="{1149AD0F-9AF0-4150-8B2E-EFD4D1769722}" srcOrd="11" destOrd="0" presId="urn:microsoft.com/office/officeart/2005/8/layout/bProcess4"/>
    <dgm:cxn modelId="{CCB9B404-76DF-4355-83D4-FB5A5A3BA9F2}" type="presParOf" srcId="{A5EB7B19-A203-411C-981C-6B8B358D44DA}" destId="{03A1C2EA-63BD-45E8-9B1D-975C41E53339}" srcOrd="12" destOrd="0" presId="urn:microsoft.com/office/officeart/2005/8/layout/bProcess4"/>
    <dgm:cxn modelId="{78773150-38E7-4658-9E97-36E037F869F9}" type="presParOf" srcId="{03A1C2EA-63BD-45E8-9B1D-975C41E53339}" destId="{EE7F575B-39C0-42BE-9B93-2099B68D8083}" srcOrd="0" destOrd="0" presId="urn:microsoft.com/office/officeart/2005/8/layout/bProcess4"/>
    <dgm:cxn modelId="{AAD83F38-CA8A-4338-84C7-545BA53C5B6F}" type="presParOf" srcId="{03A1C2EA-63BD-45E8-9B1D-975C41E53339}" destId="{441D6A9E-22CD-41A8-8560-0C157572117C}" srcOrd="1" destOrd="0" presId="urn:microsoft.com/office/officeart/2005/8/layout/bProcess4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7CB7A-840A-49BF-A1CE-CC4B8D2D0F41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2A4C5A4-D403-4384-8EDA-1D3C33CEAA94}">
      <dgm:prSet phldrT="[Text]" phldr="1"/>
      <dgm:spPr/>
      <dgm:t>
        <a:bodyPr/>
        <a:lstStyle/>
        <a:p>
          <a:endParaRPr lang="ru-RU"/>
        </a:p>
      </dgm:t>
    </dgm:pt>
    <dgm:pt modelId="{932F6798-3E07-4889-9087-005B17F3F316}" type="parTrans" cxnId="{BCCE4228-1238-469E-870F-3014D52F9E21}">
      <dgm:prSet/>
      <dgm:spPr/>
      <dgm:t>
        <a:bodyPr/>
        <a:lstStyle/>
        <a:p>
          <a:endParaRPr lang="ru-RU"/>
        </a:p>
      </dgm:t>
    </dgm:pt>
    <dgm:pt modelId="{8A50B913-400B-49CF-8D8E-DE5AD875935C}" type="sibTrans" cxnId="{BCCE4228-1238-469E-870F-3014D52F9E21}">
      <dgm:prSet/>
      <dgm:spPr/>
      <dgm:t>
        <a:bodyPr/>
        <a:lstStyle/>
        <a:p>
          <a:endParaRPr lang="ru-RU"/>
        </a:p>
      </dgm:t>
    </dgm:pt>
    <dgm:pt modelId="{D80DA07C-35BC-4665-88AC-7650B00A9377}">
      <dgm:prSet phldrT="[Text]"/>
      <dgm:spPr/>
      <dgm:t>
        <a:bodyPr/>
        <a:lstStyle/>
        <a:p>
          <a:r>
            <a:rPr lang="en-US" dirty="0" smtClean="0"/>
            <a:t>One stop shop of state services</a:t>
          </a:r>
          <a:endParaRPr lang="ru-RU" dirty="0"/>
        </a:p>
      </dgm:t>
    </dgm:pt>
    <dgm:pt modelId="{1714D580-3670-4AB3-B3B8-18C950D10F57}" type="parTrans" cxnId="{D6131974-AFA1-4F65-8530-D9E8BF114053}">
      <dgm:prSet/>
      <dgm:spPr/>
      <dgm:t>
        <a:bodyPr/>
        <a:lstStyle/>
        <a:p>
          <a:endParaRPr lang="ru-RU"/>
        </a:p>
      </dgm:t>
    </dgm:pt>
    <dgm:pt modelId="{D9B30049-4E75-477C-80E7-402DC5491D66}" type="sibTrans" cxnId="{D6131974-AFA1-4F65-8530-D9E8BF114053}">
      <dgm:prSet/>
      <dgm:spPr/>
      <dgm:t>
        <a:bodyPr/>
        <a:lstStyle/>
        <a:p>
          <a:endParaRPr lang="ru-RU"/>
        </a:p>
      </dgm:t>
    </dgm:pt>
    <dgm:pt modelId="{EE3FED99-07EC-4D16-B769-687D65D368E3}">
      <dgm:prSet phldrT="[Text]"/>
      <dgm:spPr/>
      <dgm:t>
        <a:bodyPr/>
        <a:lstStyle/>
        <a:p>
          <a:r>
            <a:rPr lang="en-US" dirty="0" smtClean="0"/>
            <a:t>Saved time</a:t>
          </a:r>
          <a:endParaRPr lang="ru-RU" dirty="0"/>
        </a:p>
      </dgm:t>
    </dgm:pt>
    <dgm:pt modelId="{4DBF89FD-B5CB-4E86-A51D-59A94EAEB4C1}" type="parTrans" cxnId="{645A846E-F728-4E53-8E22-B3052A75087B}">
      <dgm:prSet/>
      <dgm:spPr/>
      <dgm:t>
        <a:bodyPr/>
        <a:lstStyle/>
        <a:p>
          <a:endParaRPr lang="ru-RU"/>
        </a:p>
      </dgm:t>
    </dgm:pt>
    <dgm:pt modelId="{A18613F3-A709-4D7C-A663-20F83FEECBF7}" type="sibTrans" cxnId="{645A846E-F728-4E53-8E22-B3052A75087B}">
      <dgm:prSet/>
      <dgm:spPr/>
      <dgm:t>
        <a:bodyPr/>
        <a:lstStyle/>
        <a:p>
          <a:endParaRPr lang="ru-RU"/>
        </a:p>
      </dgm:t>
    </dgm:pt>
    <dgm:pt modelId="{42B93A9C-DB02-4707-920B-B0E18A380E40}">
      <dgm:prSet phldrT="[Text]" phldr="1"/>
      <dgm:spPr/>
      <dgm:t>
        <a:bodyPr/>
        <a:lstStyle/>
        <a:p>
          <a:endParaRPr lang="ru-RU" dirty="0"/>
        </a:p>
      </dgm:t>
    </dgm:pt>
    <dgm:pt modelId="{8F7849B5-69FD-4956-9AA4-C9EE115CD0BB}" type="parTrans" cxnId="{68539E31-30A5-4F30-A3D0-7C97C340F0A7}">
      <dgm:prSet/>
      <dgm:spPr/>
      <dgm:t>
        <a:bodyPr/>
        <a:lstStyle/>
        <a:p>
          <a:endParaRPr lang="ru-RU"/>
        </a:p>
      </dgm:t>
    </dgm:pt>
    <dgm:pt modelId="{28D71362-052C-4F8F-A23B-6E6B5345B036}" type="sibTrans" cxnId="{68539E31-30A5-4F30-A3D0-7C97C340F0A7}">
      <dgm:prSet/>
      <dgm:spPr/>
      <dgm:t>
        <a:bodyPr/>
        <a:lstStyle/>
        <a:p>
          <a:endParaRPr lang="ru-RU"/>
        </a:p>
      </dgm:t>
    </dgm:pt>
    <dgm:pt modelId="{5E63F09E-9551-4795-BB96-8FBDA291DB90}">
      <dgm:prSet phldrT="[Text]" phldr="1"/>
      <dgm:spPr/>
      <dgm:t>
        <a:bodyPr/>
        <a:lstStyle/>
        <a:p>
          <a:endParaRPr lang="ru-RU" dirty="0"/>
        </a:p>
      </dgm:t>
    </dgm:pt>
    <dgm:pt modelId="{4DD02D49-9116-49EA-8BB3-DD7D0C261567}" type="parTrans" cxnId="{816BC8A8-51B0-49E6-8292-349F667817F8}">
      <dgm:prSet/>
      <dgm:spPr/>
      <dgm:t>
        <a:bodyPr/>
        <a:lstStyle/>
        <a:p>
          <a:endParaRPr lang="ru-RU"/>
        </a:p>
      </dgm:t>
    </dgm:pt>
    <dgm:pt modelId="{05B80060-E668-4C3D-8540-FF8B6F44A643}" type="sibTrans" cxnId="{816BC8A8-51B0-49E6-8292-349F667817F8}">
      <dgm:prSet/>
      <dgm:spPr/>
      <dgm:t>
        <a:bodyPr/>
        <a:lstStyle/>
        <a:p>
          <a:endParaRPr lang="ru-RU"/>
        </a:p>
      </dgm:t>
    </dgm:pt>
    <dgm:pt modelId="{DB7F004E-FFB2-4E74-902E-577A6ACF79C2}">
      <dgm:prSet phldrT="[Text]"/>
      <dgm:spPr/>
      <dgm:t>
        <a:bodyPr/>
        <a:lstStyle/>
        <a:p>
          <a:r>
            <a:rPr lang="en-US" dirty="0" smtClean="0"/>
            <a:t>Less negative pressure</a:t>
          </a:r>
          <a:endParaRPr lang="ru-RU" dirty="0"/>
        </a:p>
      </dgm:t>
    </dgm:pt>
    <dgm:pt modelId="{014532B2-0A5C-4DA3-BCB1-BDC2B46AB0B7}" type="parTrans" cxnId="{DEA232A3-3558-49DB-AFB2-3EDC488685AB}">
      <dgm:prSet/>
      <dgm:spPr/>
      <dgm:t>
        <a:bodyPr/>
        <a:lstStyle/>
        <a:p>
          <a:endParaRPr lang="ru-RU"/>
        </a:p>
      </dgm:t>
    </dgm:pt>
    <dgm:pt modelId="{F17137A1-F079-4931-B78C-88FDB92F57EF}" type="sibTrans" cxnId="{DEA232A3-3558-49DB-AFB2-3EDC488685AB}">
      <dgm:prSet/>
      <dgm:spPr/>
      <dgm:t>
        <a:bodyPr/>
        <a:lstStyle/>
        <a:p>
          <a:endParaRPr lang="ru-RU"/>
        </a:p>
      </dgm:t>
    </dgm:pt>
    <dgm:pt modelId="{1BC2A3D5-5986-459E-96C5-17C22449E544}">
      <dgm:prSet phldrT="[Text]"/>
      <dgm:spPr/>
      <dgm:t>
        <a:bodyPr/>
        <a:lstStyle/>
        <a:p>
          <a:r>
            <a:rPr lang="en-US" dirty="0" smtClean="0"/>
            <a:t>Saved money</a:t>
          </a:r>
          <a:endParaRPr lang="ru-RU" dirty="0"/>
        </a:p>
      </dgm:t>
    </dgm:pt>
    <dgm:pt modelId="{8E1B71C9-0E24-4BD1-BB68-AEA95A50FF6B}" type="parTrans" cxnId="{9224A1F7-B1E7-48E0-8BA3-CE5446CA3EE6}">
      <dgm:prSet/>
      <dgm:spPr/>
      <dgm:t>
        <a:bodyPr/>
        <a:lstStyle/>
        <a:p>
          <a:endParaRPr lang="ru-RU"/>
        </a:p>
      </dgm:t>
    </dgm:pt>
    <dgm:pt modelId="{88E95322-A6CC-4788-90A5-B04E38EA1C1A}" type="sibTrans" cxnId="{9224A1F7-B1E7-48E0-8BA3-CE5446CA3EE6}">
      <dgm:prSet/>
      <dgm:spPr/>
      <dgm:t>
        <a:bodyPr/>
        <a:lstStyle/>
        <a:p>
          <a:endParaRPr lang="ru-RU"/>
        </a:p>
      </dgm:t>
    </dgm:pt>
    <dgm:pt modelId="{E09E8EF8-E0F1-47A4-9DD6-47E4757962A9}">
      <dgm:prSet phldrT="[Text]"/>
      <dgm:spPr/>
      <dgm:t>
        <a:bodyPr/>
        <a:lstStyle/>
        <a:p>
          <a:endParaRPr lang="ru-RU" dirty="0"/>
        </a:p>
      </dgm:t>
    </dgm:pt>
    <dgm:pt modelId="{A5D08898-4A73-4183-B249-29F6E4746812}" type="parTrans" cxnId="{AAD7D5F0-BA26-4D1D-B205-E7CA5F909289}">
      <dgm:prSet/>
      <dgm:spPr/>
      <dgm:t>
        <a:bodyPr/>
        <a:lstStyle/>
        <a:p>
          <a:endParaRPr lang="ru-RU"/>
        </a:p>
      </dgm:t>
    </dgm:pt>
    <dgm:pt modelId="{EA8DED40-7252-409F-986D-7A27080BE479}" type="sibTrans" cxnId="{AAD7D5F0-BA26-4D1D-B205-E7CA5F909289}">
      <dgm:prSet/>
      <dgm:spPr/>
      <dgm:t>
        <a:bodyPr/>
        <a:lstStyle/>
        <a:p>
          <a:endParaRPr lang="ru-RU"/>
        </a:p>
      </dgm:t>
    </dgm:pt>
    <dgm:pt modelId="{DBB27982-2988-4C40-A4BD-5601B2E45889}" type="pres">
      <dgm:prSet presAssocID="{FB87CB7A-840A-49BF-A1CE-CC4B8D2D0F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9F67C-0ACB-410E-B9A7-FCD899066FB7}" type="pres">
      <dgm:prSet presAssocID="{92A4C5A4-D403-4384-8EDA-1D3C33CEAA94}" presName="composite" presStyleCnt="0"/>
      <dgm:spPr/>
    </dgm:pt>
    <dgm:pt modelId="{C4D5C487-C8C6-42BD-9B4C-8416AF15C0AF}" type="pres">
      <dgm:prSet presAssocID="{92A4C5A4-D403-4384-8EDA-1D3C33CEAA9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E8F9-49FA-4C28-A159-CEF21965EC8E}" type="pres">
      <dgm:prSet presAssocID="{92A4C5A4-D403-4384-8EDA-1D3C33CEAA9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AC13-C214-41D9-A76E-02AA777B884F}" type="pres">
      <dgm:prSet presAssocID="{8A50B913-400B-49CF-8D8E-DE5AD875935C}" presName="sp" presStyleCnt="0"/>
      <dgm:spPr/>
    </dgm:pt>
    <dgm:pt modelId="{5195E5D3-7480-41DA-9C90-4C22BE232B70}" type="pres">
      <dgm:prSet presAssocID="{E09E8EF8-E0F1-47A4-9DD6-47E4757962A9}" presName="composite" presStyleCnt="0"/>
      <dgm:spPr/>
    </dgm:pt>
    <dgm:pt modelId="{51DE1B2D-E013-4C1C-A46D-90E5E0597A49}" type="pres">
      <dgm:prSet presAssocID="{E09E8EF8-E0F1-47A4-9DD6-47E4757962A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5E585-B176-472F-BC4E-B6F57ABF0722}" type="pres">
      <dgm:prSet presAssocID="{E09E8EF8-E0F1-47A4-9DD6-47E4757962A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CA1CF-313F-4AA2-BDC4-F6FF85538A29}" type="pres">
      <dgm:prSet presAssocID="{EA8DED40-7252-409F-986D-7A27080BE479}" presName="sp" presStyleCnt="0"/>
      <dgm:spPr/>
    </dgm:pt>
    <dgm:pt modelId="{03BFFAAF-960B-4D76-A260-815EE74BA919}" type="pres">
      <dgm:prSet presAssocID="{42B93A9C-DB02-4707-920B-B0E18A380E40}" presName="composite" presStyleCnt="0"/>
      <dgm:spPr/>
    </dgm:pt>
    <dgm:pt modelId="{2EAB0AED-A238-4F92-AEC7-76C10357972C}" type="pres">
      <dgm:prSet presAssocID="{42B93A9C-DB02-4707-920B-B0E18A380E4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5A2D-0EE9-4079-A3AA-718DBF5FE902}" type="pres">
      <dgm:prSet presAssocID="{42B93A9C-DB02-4707-920B-B0E18A380E4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84C27-2956-4B94-A600-BB7652CF5334}" type="pres">
      <dgm:prSet presAssocID="{28D71362-052C-4F8F-A23B-6E6B5345B036}" presName="sp" presStyleCnt="0"/>
      <dgm:spPr/>
    </dgm:pt>
    <dgm:pt modelId="{F84D0C54-818D-45B0-ADBB-CE667A13240F}" type="pres">
      <dgm:prSet presAssocID="{5E63F09E-9551-4795-BB96-8FBDA291DB90}" presName="composite" presStyleCnt="0"/>
      <dgm:spPr/>
    </dgm:pt>
    <dgm:pt modelId="{96DEC3D0-CC32-43C0-BD3F-1D6524BDC568}" type="pres">
      <dgm:prSet presAssocID="{5E63F09E-9551-4795-BB96-8FBDA291DB9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5685E-E88C-43CC-9F76-45C6DAA2681B}" type="pres">
      <dgm:prSet presAssocID="{5E63F09E-9551-4795-BB96-8FBDA291DB9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FEDE5-1297-427A-95C7-86458A5A48B1}" type="presOf" srcId="{DB7F004E-FFB2-4E74-902E-577A6ACF79C2}" destId="{75F5685E-E88C-43CC-9F76-45C6DAA2681B}" srcOrd="0" destOrd="0" presId="urn:microsoft.com/office/officeart/2005/8/layout/chevron2"/>
    <dgm:cxn modelId="{AAD7D5F0-BA26-4D1D-B205-E7CA5F909289}" srcId="{FB87CB7A-840A-49BF-A1CE-CC4B8D2D0F41}" destId="{E09E8EF8-E0F1-47A4-9DD6-47E4757962A9}" srcOrd="1" destOrd="0" parTransId="{A5D08898-4A73-4183-B249-29F6E4746812}" sibTransId="{EA8DED40-7252-409F-986D-7A27080BE479}"/>
    <dgm:cxn modelId="{BCCE4228-1238-469E-870F-3014D52F9E21}" srcId="{FB87CB7A-840A-49BF-A1CE-CC4B8D2D0F41}" destId="{92A4C5A4-D403-4384-8EDA-1D3C33CEAA94}" srcOrd="0" destOrd="0" parTransId="{932F6798-3E07-4889-9087-005B17F3F316}" sibTransId="{8A50B913-400B-49CF-8D8E-DE5AD875935C}"/>
    <dgm:cxn modelId="{1D95561B-AFA2-4862-A165-74E14A07B9E1}" type="presOf" srcId="{92A4C5A4-D403-4384-8EDA-1D3C33CEAA94}" destId="{C4D5C487-C8C6-42BD-9B4C-8416AF15C0AF}" srcOrd="0" destOrd="0" presId="urn:microsoft.com/office/officeart/2005/8/layout/chevron2"/>
    <dgm:cxn modelId="{68539E31-30A5-4F30-A3D0-7C97C340F0A7}" srcId="{FB87CB7A-840A-49BF-A1CE-CC4B8D2D0F41}" destId="{42B93A9C-DB02-4707-920B-B0E18A380E40}" srcOrd="2" destOrd="0" parTransId="{8F7849B5-69FD-4956-9AA4-C9EE115CD0BB}" sibTransId="{28D71362-052C-4F8F-A23B-6E6B5345B036}"/>
    <dgm:cxn modelId="{04B4397A-4398-4852-B684-F5DEEC49AF1D}" type="presOf" srcId="{FB87CB7A-840A-49BF-A1CE-CC4B8D2D0F41}" destId="{DBB27982-2988-4C40-A4BD-5601B2E45889}" srcOrd="0" destOrd="0" presId="urn:microsoft.com/office/officeart/2005/8/layout/chevron2"/>
    <dgm:cxn modelId="{645A846E-F728-4E53-8E22-B3052A75087B}" srcId="{E09E8EF8-E0F1-47A4-9DD6-47E4757962A9}" destId="{EE3FED99-07EC-4D16-B769-687D65D368E3}" srcOrd="0" destOrd="0" parTransId="{4DBF89FD-B5CB-4E86-A51D-59A94EAEB4C1}" sibTransId="{A18613F3-A709-4D7C-A663-20F83FEECBF7}"/>
    <dgm:cxn modelId="{DEA232A3-3558-49DB-AFB2-3EDC488685AB}" srcId="{5E63F09E-9551-4795-BB96-8FBDA291DB90}" destId="{DB7F004E-FFB2-4E74-902E-577A6ACF79C2}" srcOrd="0" destOrd="0" parTransId="{014532B2-0A5C-4DA3-BCB1-BDC2B46AB0B7}" sibTransId="{F17137A1-F079-4931-B78C-88FDB92F57EF}"/>
    <dgm:cxn modelId="{124A5778-75F2-4906-84BD-15766E8035B5}" type="presOf" srcId="{E09E8EF8-E0F1-47A4-9DD6-47E4757962A9}" destId="{51DE1B2D-E013-4C1C-A46D-90E5E0597A49}" srcOrd="0" destOrd="0" presId="urn:microsoft.com/office/officeart/2005/8/layout/chevron2"/>
    <dgm:cxn modelId="{9224A1F7-B1E7-48E0-8BA3-CE5446CA3EE6}" srcId="{42B93A9C-DB02-4707-920B-B0E18A380E40}" destId="{1BC2A3D5-5986-459E-96C5-17C22449E544}" srcOrd="0" destOrd="0" parTransId="{8E1B71C9-0E24-4BD1-BB68-AEA95A50FF6B}" sibTransId="{88E95322-A6CC-4788-90A5-B04E38EA1C1A}"/>
    <dgm:cxn modelId="{D6131974-AFA1-4F65-8530-D9E8BF114053}" srcId="{92A4C5A4-D403-4384-8EDA-1D3C33CEAA94}" destId="{D80DA07C-35BC-4665-88AC-7650B00A9377}" srcOrd="0" destOrd="0" parTransId="{1714D580-3670-4AB3-B3B8-18C950D10F57}" sibTransId="{D9B30049-4E75-477C-80E7-402DC5491D66}"/>
    <dgm:cxn modelId="{BC1A211A-769C-4E41-83CA-6B15FACB82C4}" type="presOf" srcId="{42B93A9C-DB02-4707-920B-B0E18A380E40}" destId="{2EAB0AED-A238-4F92-AEC7-76C10357972C}" srcOrd="0" destOrd="0" presId="urn:microsoft.com/office/officeart/2005/8/layout/chevron2"/>
    <dgm:cxn modelId="{4F6FA417-DE30-462E-A4E4-D312E3E92033}" type="presOf" srcId="{D80DA07C-35BC-4665-88AC-7650B00A9377}" destId="{3526E8F9-49FA-4C28-A159-CEF21965EC8E}" srcOrd="0" destOrd="0" presId="urn:microsoft.com/office/officeart/2005/8/layout/chevron2"/>
    <dgm:cxn modelId="{816BC8A8-51B0-49E6-8292-349F667817F8}" srcId="{FB87CB7A-840A-49BF-A1CE-CC4B8D2D0F41}" destId="{5E63F09E-9551-4795-BB96-8FBDA291DB90}" srcOrd="3" destOrd="0" parTransId="{4DD02D49-9116-49EA-8BB3-DD7D0C261567}" sibTransId="{05B80060-E668-4C3D-8540-FF8B6F44A643}"/>
    <dgm:cxn modelId="{BE7135D5-AA67-4251-B7B2-CA24E348EBFF}" type="presOf" srcId="{EE3FED99-07EC-4D16-B769-687D65D368E3}" destId="{FFC5E585-B176-472F-BC4E-B6F57ABF0722}" srcOrd="0" destOrd="0" presId="urn:microsoft.com/office/officeart/2005/8/layout/chevron2"/>
    <dgm:cxn modelId="{6E936567-B9BE-49EC-BE2D-93B0E019D5F9}" type="presOf" srcId="{5E63F09E-9551-4795-BB96-8FBDA291DB90}" destId="{96DEC3D0-CC32-43C0-BD3F-1D6524BDC568}" srcOrd="0" destOrd="0" presId="urn:microsoft.com/office/officeart/2005/8/layout/chevron2"/>
    <dgm:cxn modelId="{A0376104-A77E-4665-9915-55690261EB38}" type="presOf" srcId="{1BC2A3D5-5986-459E-96C5-17C22449E544}" destId="{B5295A2D-0EE9-4079-A3AA-718DBF5FE902}" srcOrd="0" destOrd="0" presId="urn:microsoft.com/office/officeart/2005/8/layout/chevron2"/>
    <dgm:cxn modelId="{069F416E-3DF3-4FB8-9CF6-B2E1377B3DCA}" type="presParOf" srcId="{DBB27982-2988-4C40-A4BD-5601B2E45889}" destId="{2DE9F67C-0ACB-410E-B9A7-FCD899066FB7}" srcOrd="0" destOrd="0" presId="urn:microsoft.com/office/officeart/2005/8/layout/chevron2"/>
    <dgm:cxn modelId="{813B5E2D-0214-406D-B68A-1AAB7406FEF6}" type="presParOf" srcId="{2DE9F67C-0ACB-410E-B9A7-FCD899066FB7}" destId="{C4D5C487-C8C6-42BD-9B4C-8416AF15C0AF}" srcOrd="0" destOrd="0" presId="urn:microsoft.com/office/officeart/2005/8/layout/chevron2"/>
    <dgm:cxn modelId="{9ECDCBB0-36FB-406C-928C-CCB757D69731}" type="presParOf" srcId="{2DE9F67C-0ACB-410E-B9A7-FCD899066FB7}" destId="{3526E8F9-49FA-4C28-A159-CEF21965EC8E}" srcOrd="1" destOrd="0" presId="urn:microsoft.com/office/officeart/2005/8/layout/chevron2"/>
    <dgm:cxn modelId="{3B1DA98A-5237-4157-A784-86903BC791CB}" type="presParOf" srcId="{DBB27982-2988-4C40-A4BD-5601B2E45889}" destId="{F5D0AC13-C214-41D9-A76E-02AA777B884F}" srcOrd="1" destOrd="0" presId="urn:microsoft.com/office/officeart/2005/8/layout/chevron2"/>
    <dgm:cxn modelId="{68850356-3E5A-4BB3-AD59-175D7FAF5C01}" type="presParOf" srcId="{DBB27982-2988-4C40-A4BD-5601B2E45889}" destId="{5195E5D3-7480-41DA-9C90-4C22BE232B70}" srcOrd="2" destOrd="0" presId="urn:microsoft.com/office/officeart/2005/8/layout/chevron2"/>
    <dgm:cxn modelId="{B1D5C600-1787-4301-9845-49F73B94D666}" type="presParOf" srcId="{5195E5D3-7480-41DA-9C90-4C22BE232B70}" destId="{51DE1B2D-E013-4C1C-A46D-90E5E0597A49}" srcOrd="0" destOrd="0" presId="urn:microsoft.com/office/officeart/2005/8/layout/chevron2"/>
    <dgm:cxn modelId="{4FCF5AC0-8440-4D49-A77F-845AEEF5ACE1}" type="presParOf" srcId="{5195E5D3-7480-41DA-9C90-4C22BE232B70}" destId="{FFC5E585-B176-472F-BC4E-B6F57ABF0722}" srcOrd="1" destOrd="0" presId="urn:microsoft.com/office/officeart/2005/8/layout/chevron2"/>
    <dgm:cxn modelId="{17B4AEEA-3633-45CE-8A11-FC1B85F4DDF0}" type="presParOf" srcId="{DBB27982-2988-4C40-A4BD-5601B2E45889}" destId="{70BCA1CF-313F-4AA2-BDC4-F6FF85538A29}" srcOrd="3" destOrd="0" presId="urn:microsoft.com/office/officeart/2005/8/layout/chevron2"/>
    <dgm:cxn modelId="{014C39FB-6900-47D4-8B85-DB0D22CB5787}" type="presParOf" srcId="{DBB27982-2988-4C40-A4BD-5601B2E45889}" destId="{03BFFAAF-960B-4D76-A260-815EE74BA919}" srcOrd="4" destOrd="0" presId="urn:microsoft.com/office/officeart/2005/8/layout/chevron2"/>
    <dgm:cxn modelId="{48B957E8-E9CF-4A3D-A9CE-DE8E7FCC60ED}" type="presParOf" srcId="{03BFFAAF-960B-4D76-A260-815EE74BA919}" destId="{2EAB0AED-A238-4F92-AEC7-76C10357972C}" srcOrd="0" destOrd="0" presId="urn:microsoft.com/office/officeart/2005/8/layout/chevron2"/>
    <dgm:cxn modelId="{02E9B423-9848-4C28-ABF2-8204126C9BDD}" type="presParOf" srcId="{03BFFAAF-960B-4D76-A260-815EE74BA919}" destId="{B5295A2D-0EE9-4079-A3AA-718DBF5FE902}" srcOrd="1" destOrd="0" presId="urn:microsoft.com/office/officeart/2005/8/layout/chevron2"/>
    <dgm:cxn modelId="{2751E9F9-6B3A-4732-ACAC-765E8729C2B3}" type="presParOf" srcId="{DBB27982-2988-4C40-A4BD-5601B2E45889}" destId="{C2884C27-2956-4B94-A600-BB7652CF5334}" srcOrd="5" destOrd="0" presId="urn:microsoft.com/office/officeart/2005/8/layout/chevron2"/>
    <dgm:cxn modelId="{DCDAE724-AC43-46B8-BD9C-7F4976436B27}" type="presParOf" srcId="{DBB27982-2988-4C40-A4BD-5601B2E45889}" destId="{F84D0C54-818D-45B0-ADBB-CE667A13240F}" srcOrd="6" destOrd="0" presId="urn:microsoft.com/office/officeart/2005/8/layout/chevron2"/>
    <dgm:cxn modelId="{42E30D8A-1ACE-4F7D-8059-F428F36F64C3}" type="presParOf" srcId="{F84D0C54-818D-45B0-ADBB-CE667A13240F}" destId="{96DEC3D0-CC32-43C0-BD3F-1D6524BDC568}" srcOrd="0" destOrd="0" presId="urn:microsoft.com/office/officeart/2005/8/layout/chevron2"/>
    <dgm:cxn modelId="{113610D3-1F96-4538-A8CC-5030F9A7A872}" type="presParOf" srcId="{F84D0C54-818D-45B0-ADBB-CE667A13240F}" destId="{75F5685E-E88C-43CC-9F76-45C6DAA268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58BF7-5484-4545-A9B6-6CD75A2CC38C}">
      <dsp:nvSpPr>
        <dsp:cNvPr id="0" name=""/>
        <dsp:cNvSpPr/>
      </dsp:nvSpPr>
      <dsp:spPr>
        <a:xfrm>
          <a:off x="3191" y="422639"/>
          <a:ext cx="1739731" cy="6958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</a:t>
          </a:r>
          <a:endParaRPr lang="ru-RU" sz="4500" kern="1200" dirty="0"/>
        </a:p>
      </dsp:txBody>
      <dsp:txXfrm>
        <a:off x="351137" y="422639"/>
        <a:ext cx="1043839" cy="695892"/>
      </dsp:txXfrm>
    </dsp:sp>
    <dsp:sp modelId="{4552F90C-8D04-4889-BF53-0EB4CCC7839B}">
      <dsp:nvSpPr>
        <dsp:cNvPr id="0" name=""/>
        <dsp:cNvSpPr/>
      </dsp:nvSpPr>
      <dsp:spPr>
        <a:xfrm>
          <a:off x="1516757" y="481790"/>
          <a:ext cx="5266661" cy="57759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Concept of service</a:t>
          </a:r>
          <a:endParaRPr lang="ru-RU" sz="3700" b="1" kern="1200" dirty="0"/>
        </a:p>
      </dsp:txBody>
      <dsp:txXfrm>
        <a:off x="1805552" y="481790"/>
        <a:ext cx="4689071" cy="577590"/>
      </dsp:txXfrm>
    </dsp:sp>
    <dsp:sp modelId="{B9BB1512-BD85-4D48-A3AA-C1F383400CA4}">
      <dsp:nvSpPr>
        <dsp:cNvPr id="0" name=""/>
        <dsp:cNvSpPr/>
      </dsp:nvSpPr>
      <dsp:spPr>
        <a:xfrm>
          <a:off x="3191" y="1215956"/>
          <a:ext cx="1739731" cy="695892"/>
        </a:xfrm>
        <a:prstGeom prst="chevron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II</a:t>
          </a:r>
          <a:endParaRPr lang="ru-RU" sz="4500" kern="1200" dirty="0"/>
        </a:p>
      </dsp:txBody>
      <dsp:txXfrm>
        <a:off x="351137" y="1215956"/>
        <a:ext cx="1043839" cy="695892"/>
      </dsp:txXfrm>
    </dsp:sp>
    <dsp:sp modelId="{B17059CF-2397-4785-A51A-F0C791D70A8F}">
      <dsp:nvSpPr>
        <dsp:cNvPr id="0" name=""/>
        <dsp:cNvSpPr/>
      </dsp:nvSpPr>
      <dsp:spPr>
        <a:xfrm>
          <a:off x="1516757" y="1275107"/>
          <a:ext cx="5232482" cy="577590"/>
        </a:xfrm>
        <a:prstGeom prst="chevron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Procedures</a:t>
          </a:r>
          <a:endParaRPr lang="ru-RU" sz="3700" b="1" kern="1200" dirty="0"/>
        </a:p>
      </dsp:txBody>
      <dsp:txXfrm>
        <a:off x="1805552" y="1275107"/>
        <a:ext cx="4654892" cy="577590"/>
      </dsp:txXfrm>
    </dsp:sp>
    <dsp:sp modelId="{42403702-9502-40FF-BAEA-F442A08FE84A}">
      <dsp:nvSpPr>
        <dsp:cNvPr id="0" name=""/>
        <dsp:cNvSpPr/>
      </dsp:nvSpPr>
      <dsp:spPr>
        <a:xfrm>
          <a:off x="3191" y="2009274"/>
          <a:ext cx="1739731" cy="695892"/>
        </a:xfrm>
        <a:prstGeom prst="chevron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III</a:t>
          </a:r>
          <a:endParaRPr lang="ru-RU" sz="4500" kern="1200" dirty="0"/>
        </a:p>
      </dsp:txBody>
      <dsp:txXfrm>
        <a:off x="351137" y="2009274"/>
        <a:ext cx="1043839" cy="695892"/>
      </dsp:txXfrm>
    </dsp:sp>
    <dsp:sp modelId="{4E20C636-812A-42ED-AA8D-49195465DE02}">
      <dsp:nvSpPr>
        <dsp:cNvPr id="0" name=""/>
        <dsp:cNvSpPr/>
      </dsp:nvSpPr>
      <dsp:spPr>
        <a:xfrm>
          <a:off x="1516757" y="2068425"/>
          <a:ext cx="5266661" cy="577590"/>
        </a:xfrm>
        <a:prstGeom prst="chevron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Fees</a:t>
          </a:r>
          <a:endParaRPr lang="ru-RU" sz="3700" b="1" kern="1200" dirty="0"/>
        </a:p>
      </dsp:txBody>
      <dsp:txXfrm>
        <a:off x="1805552" y="2068425"/>
        <a:ext cx="4689071" cy="577590"/>
      </dsp:txXfrm>
    </dsp:sp>
    <dsp:sp modelId="{53CCC3E8-CDF2-4952-8C0C-74970048FBFA}">
      <dsp:nvSpPr>
        <dsp:cNvPr id="0" name=""/>
        <dsp:cNvSpPr/>
      </dsp:nvSpPr>
      <dsp:spPr>
        <a:xfrm>
          <a:off x="3191" y="2802592"/>
          <a:ext cx="1739731" cy="695892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IV</a:t>
          </a:r>
          <a:endParaRPr lang="ru-RU" sz="4500" kern="1200" dirty="0"/>
        </a:p>
      </dsp:txBody>
      <dsp:txXfrm>
        <a:off x="351137" y="2802592"/>
        <a:ext cx="1043839" cy="695892"/>
      </dsp:txXfrm>
    </dsp:sp>
    <dsp:sp modelId="{93492410-3FFD-489F-8FC8-2C23214DB024}">
      <dsp:nvSpPr>
        <dsp:cNvPr id="0" name=""/>
        <dsp:cNvSpPr/>
      </dsp:nvSpPr>
      <dsp:spPr>
        <a:xfrm>
          <a:off x="1516757" y="2861742"/>
          <a:ext cx="5266661" cy="577590"/>
        </a:xfrm>
        <a:prstGeom prst="chevron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Pros</a:t>
          </a:r>
          <a:endParaRPr lang="ru-RU" sz="3700" b="1" kern="1200" dirty="0"/>
        </a:p>
      </dsp:txBody>
      <dsp:txXfrm>
        <a:off x="1805552" y="2861742"/>
        <a:ext cx="4689071" cy="577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4FA-9469-497B-8620-A1C24B078FA6}">
      <dsp:nvSpPr>
        <dsp:cNvPr id="0" name=""/>
        <dsp:cNvSpPr/>
      </dsp:nvSpPr>
      <dsp:spPr>
        <a:xfrm>
          <a:off x="2833709" y="1088961"/>
          <a:ext cx="1047731" cy="4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798"/>
              </a:lnTo>
              <a:lnTo>
                <a:pt x="1047731" y="339798"/>
              </a:lnTo>
              <a:lnTo>
                <a:pt x="1047731" y="4986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98700-FC36-42A1-86EB-47B082B45E7A}">
      <dsp:nvSpPr>
        <dsp:cNvPr id="0" name=""/>
        <dsp:cNvSpPr/>
      </dsp:nvSpPr>
      <dsp:spPr>
        <a:xfrm>
          <a:off x="1785977" y="1088961"/>
          <a:ext cx="1047731" cy="498625"/>
        </a:xfrm>
        <a:custGeom>
          <a:avLst/>
          <a:gdLst/>
          <a:ahLst/>
          <a:cxnLst/>
          <a:rect l="0" t="0" r="0" b="0"/>
          <a:pathLst>
            <a:path>
              <a:moveTo>
                <a:pt x="1047731" y="0"/>
              </a:moveTo>
              <a:lnTo>
                <a:pt x="1047731" y="339798"/>
              </a:lnTo>
              <a:lnTo>
                <a:pt x="0" y="339798"/>
              </a:lnTo>
              <a:lnTo>
                <a:pt x="0" y="4986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01146-C0B7-4B58-B3DD-C9D980FC959B}">
      <dsp:nvSpPr>
        <dsp:cNvPr id="0" name=""/>
        <dsp:cNvSpPr/>
      </dsp:nvSpPr>
      <dsp:spPr>
        <a:xfrm>
          <a:off x="1976474" y="273"/>
          <a:ext cx="1714470" cy="1088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39175-705C-4AD4-9FFC-C36858DB70CD}">
      <dsp:nvSpPr>
        <dsp:cNvPr id="0" name=""/>
        <dsp:cNvSpPr/>
      </dsp:nvSpPr>
      <dsp:spPr>
        <a:xfrm>
          <a:off x="2166971" y="181244"/>
          <a:ext cx="1714470" cy="108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 of Office</a:t>
          </a:r>
          <a:endParaRPr lang="en-US" sz="2500" kern="1200" dirty="0"/>
        </a:p>
      </dsp:txBody>
      <dsp:txXfrm>
        <a:off x="2198858" y="213131"/>
        <a:ext cx="1650696" cy="1024914"/>
      </dsp:txXfrm>
    </dsp:sp>
    <dsp:sp modelId="{4053E4A4-25D2-48EA-83D6-E6B02FEDEB97}">
      <dsp:nvSpPr>
        <dsp:cNvPr id="0" name=""/>
        <dsp:cNvSpPr/>
      </dsp:nvSpPr>
      <dsp:spPr>
        <a:xfrm>
          <a:off x="928742" y="1587586"/>
          <a:ext cx="1714470" cy="1088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38EC35-BF9E-497B-88AE-C5F75F7E4A0C}">
      <dsp:nvSpPr>
        <dsp:cNvPr id="0" name=""/>
        <dsp:cNvSpPr/>
      </dsp:nvSpPr>
      <dsp:spPr>
        <a:xfrm>
          <a:off x="1119239" y="1768558"/>
          <a:ext cx="1714470" cy="108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Advisers</a:t>
          </a:r>
          <a:endParaRPr lang="en-US" sz="2500" kern="1200" dirty="0"/>
        </a:p>
      </dsp:txBody>
      <dsp:txXfrm>
        <a:off x="1151126" y="1800445"/>
        <a:ext cx="1650696" cy="1024914"/>
      </dsp:txXfrm>
    </dsp:sp>
    <dsp:sp modelId="{39C21072-F4CF-46B6-B833-E81C397500FD}">
      <dsp:nvSpPr>
        <dsp:cNvPr id="0" name=""/>
        <dsp:cNvSpPr/>
      </dsp:nvSpPr>
      <dsp:spPr>
        <a:xfrm>
          <a:off x="3024206" y="1587586"/>
          <a:ext cx="1714470" cy="1088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6A989-9C06-43CF-AFD2-970B1034596F}">
      <dsp:nvSpPr>
        <dsp:cNvPr id="0" name=""/>
        <dsp:cNvSpPr/>
      </dsp:nvSpPr>
      <dsp:spPr>
        <a:xfrm>
          <a:off x="3214703" y="1768558"/>
          <a:ext cx="1714470" cy="108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Case Managers</a:t>
          </a:r>
          <a:endParaRPr lang="en-US" sz="2500" kern="1200" dirty="0"/>
        </a:p>
      </dsp:txBody>
      <dsp:txXfrm>
        <a:off x="3246590" y="1800445"/>
        <a:ext cx="1650696" cy="1024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821A9-7147-432A-9B84-F2DE9F879B73}">
      <dsp:nvSpPr>
        <dsp:cNvPr id="0" name=""/>
        <dsp:cNvSpPr/>
      </dsp:nvSpPr>
      <dsp:spPr>
        <a:xfrm>
          <a:off x="1221107" y="819751"/>
          <a:ext cx="1909827" cy="1575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Adviser checks case</a:t>
          </a:r>
          <a:endParaRPr lang="en-US" sz="2400" b="1" kern="1200" dirty="0"/>
        </a:p>
      </dsp:txBody>
      <dsp:txXfrm>
        <a:off x="1257357" y="856001"/>
        <a:ext cx="1837327" cy="1165163"/>
      </dsp:txXfrm>
    </dsp:sp>
    <dsp:sp modelId="{EFD81835-3EBA-4C0B-B4A2-A5B7F26AA56B}">
      <dsp:nvSpPr>
        <dsp:cNvPr id="0" name=""/>
        <dsp:cNvSpPr/>
      </dsp:nvSpPr>
      <dsp:spPr>
        <a:xfrm>
          <a:off x="2242052" y="1006977"/>
          <a:ext cx="2383826" cy="2383826"/>
        </a:xfrm>
        <a:prstGeom prst="leftCircularArrow">
          <a:avLst>
            <a:gd name="adj1" fmla="val 4311"/>
            <a:gd name="adj2" fmla="val 545454"/>
            <a:gd name="adj3" fmla="val 2320965"/>
            <a:gd name="adj4" fmla="val 9024489"/>
            <a:gd name="adj5" fmla="val 5029"/>
          </a:avLst>
        </a:prstGeom>
        <a:solidFill>
          <a:srgbClr val="740000">
            <a:alpha val="56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1AB5F-DB7A-4FBD-9FDA-53237F06BA13}">
      <dsp:nvSpPr>
        <dsp:cNvPr id="0" name=""/>
        <dsp:cNvSpPr/>
      </dsp:nvSpPr>
      <dsp:spPr>
        <a:xfrm>
          <a:off x="1645513" y="2057414"/>
          <a:ext cx="1697624" cy="675089"/>
        </a:xfrm>
        <a:prstGeom prst="roundRect">
          <a:avLst>
            <a:gd name="adj" fmla="val 10000"/>
          </a:avLst>
        </a:prstGeom>
        <a:solidFill>
          <a:srgbClr val="740000">
            <a:alpha val="5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Applying</a:t>
          </a:r>
          <a:endParaRPr lang="en-US" sz="2100" b="1" kern="1200" dirty="0"/>
        </a:p>
      </dsp:txBody>
      <dsp:txXfrm>
        <a:off x="1665286" y="2077187"/>
        <a:ext cx="1658078" cy="635543"/>
      </dsp:txXfrm>
    </dsp:sp>
    <dsp:sp modelId="{F140C729-21B3-49E5-8198-6BF0B456CCFC}">
      <dsp:nvSpPr>
        <dsp:cNvPr id="0" name=""/>
        <dsp:cNvSpPr/>
      </dsp:nvSpPr>
      <dsp:spPr>
        <a:xfrm>
          <a:off x="3832487" y="819751"/>
          <a:ext cx="1909827" cy="1575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checking criteria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returning</a:t>
          </a:r>
          <a:endParaRPr lang="en-US" sz="2400" b="1" kern="1200" dirty="0"/>
        </a:p>
      </dsp:txBody>
      <dsp:txXfrm>
        <a:off x="3868737" y="1193545"/>
        <a:ext cx="1837327" cy="1165163"/>
      </dsp:txXfrm>
    </dsp:sp>
    <dsp:sp modelId="{AFAEDC39-BCE5-4CE2-962F-F80C3F11B504}">
      <dsp:nvSpPr>
        <dsp:cNvPr id="0" name=""/>
        <dsp:cNvSpPr/>
      </dsp:nvSpPr>
      <dsp:spPr>
        <a:xfrm>
          <a:off x="4837517" y="-237856"/>
          <a:ext cx="2627859" cy="2627859"/>
        </a:xfrm>
        <a:prstGeom prst="circularArrow">
          <a:avLst>
            <a:gd name="adj1" fmla="val 3911"/>
            <a:gd name="adj2" fmla="val 490013"/>
            <a:gd name="adj3" fmla="val 19334477"/>
            <a:gd name="adj4" fmla="val 12575511"/>
            <a:gd name="adj5" fmla="val 4562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F8780-655B-4617-BC17-0DE9CD48DF35}">
      <dsp:nvSpPr>
        <dsp:cNvPr id="0" name=""/>
        <dsp:cNvSpPr/>
      </dsp:nvSpPr>
      <dsp:spPr>
        <a:xfrm>
          <a:off x="4256893" y="482206"/>
          <a:ext cx="1697624" cy="675089"/>
        </a:xfrm>
        <a:prstGeom prst="roundRect">
          <a:avLst>
            <a:gd name="adj" fmla="val 10000"/>
          </a:avLst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Adviser</a:t>
          </a:r>
          <a:endParaRPr lang="en-US" sz="2100" b="1" kern="1200" dirty="0"/>
        </a:p>
      </dsp:txBody>
      <dsp:txXfrm>
        <a:off x="4276666" y="501979"/>
        <a:ext cx="1658078" cy="635543"/>
      </dsp:txXfrm>
    </dsp:sp>
    <dsp:sp modelId="{7AAD8A6A-F009-4091-ADF4-FD84AE63F2C3}">
      <dsp:nvSpPr>
        <dsp:cNvPr id="0" name=""/>
        <dsp:cNvSpPr/>
      </dsp:nvSpPr>
      <dsp:spPr>
        <a:xfrm>
          <a:off x="6443868" y="819751"/>
          <a:ext cx="1909827" cy="1575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forwards complete cases  </a:t>
          </a:r>
          <a:endParaRPr lang="en-US" sz="2400" b="1" kern="1200" dirty="0"/>
        </a:p>
      </dsp:txBody>
      <dsp:txXfrm>
        <a:off x="6480118" y="856001"/>
        <a:ext cx="1837327" cy="1165163"/>
      </dsp:txXfrm>
    </dsp:sp>
    <dsp:sp modelId="{0FF186CC-0EFD-4D77-BCB2-6672EA79B778}">
      <dsp:nvSpPr>
        <dsp:cNvPr id="0" name=""/>
        <dsp:cNvSpPr/>
      </dsp:nvSpPr>
      <dsp:spPr>
        <a:xfrm>
          <a:off x="6868274" y="2057414"/>
          <a:ext cx="1697624" cy="675089"/>
        </a:xfrm>
        <a:prstGeom prst="roundRect">
          <a:avLst>
            <a:gd name="adj" fmla="val 1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Case manager</a:t>
          </a:r>
          <a:endParaRPr lang="en-US" sz="2100" b="1" kern="1200" dirty="0"/>
        </a:p>
      </dsp:txBody>
      <dsp:txXfrm>
        <a:off x="6888047" y="2077187"/>
        <a:ext cx="1658078" cy="635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AD38-37B8-40AA-936E-3F0AA2D4E730}">
      <dsp:nvSpPr>
        <dsp:cNvPr id="0" name=""/>
        <dsp:cNvSpPr/>
      </dsp:nvSpPr>
      <dsp:spPr>
        <a:xfrm rot="5400000">
          <a:off x="-341960" y="1097882"/>
          <a:ext cx="1711034" cy="2064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59FD58-17EB-4594-966E-6274B5E3997C}">
      <dsp:nvSpPr>
        <dsp:cNvPr id="0" name=""/>
        <dsp:cNvSpPr/>
      </dsp:nvSpPr>
      <dsp:spPr>
        <a:xfrm>
          <a:off x="49828" y="3210"/>
          <a:ext cx="2294340" cy="137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Complete payment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0147" y="43529"/>
        <a:ext cx="2213702" cy="1295966"/>
      </dsp:txXfrm>
    </dsp:sp>
    <dsp:sp modelId="{766540D1-925B-43C5-BA50-0CCDCCF53049}">
      <dsp:nvSpPr>
        <dsp:cNvPr id="0" name=""/>
        <dsp:cNvSpPr/>
      </dsp:nvSpPr>
      <dsp:spPr>
        <a:xfrm rot="5400000">
          <a:off x="-341960" y="2818637"/>
          <a:ext cx="1711034" cy="206490"/>
        </a:xfrm>
        <a:prstGeom prst="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093227-86F4-47CB-BCDF-A7F86D9A69BE}">
      <dsp:nvSpPr>
        <dsp:cNvPr id="0" name=""/>
        <dsp:cNvSpPr/>
      </dsp:nvSpPr>
      <dsp:spPr>
        <a:xfrm>
          <a:off x="49828" y="1723965"/>
          <a:ext cx="2294340" cy="137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0"/>
                <a:satOff val="-8334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Partial payment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0147" y="1764284"/>
        <a:ext cx="2213702" cy="1295966"/>
      </dsp:txXfrm>
    </dsp:sp>
    <dsp:sp modelId="{3B366909-4A7D-4CAF-9CAC-9F880768206E}">
      <dsp:nvSpPr>
        <dsp:cNvPr id="0" name=""/>
        <dsp:cNvSpPr/>
      </dsp:nvSpPr>
      <dsp:spPr>
        <a:xfrm>
          <a:off x="518417" y="3679015"/>
          <a:ext cx="3041752" cy="206490"/>
        </a:xfrm>
        <a:prstGeom prst="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93F22-6A8C-44E4-8D79-60203A4A9A6B}">
      <dsp:nvSpPr>
        <dsp:cNvPr id="0" name=""/>
        <dsp:cNvSpPr/>
      </dsp:nvSpPr>
      <dsp:spPr>
        <a:xfrm>
          <a:off x="49828" y="3444721"/>
          <a:ext cx="2294340" cy="137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Partial acknowledgement of debt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0147" y="3485040"/>
        <a:ext cx="2213702" cy="1295966"/>
      </dsp:txXfrm>
    </dsp:sp>
    <dsp:sp modelId="{1BDED7ED-AC59-49E4-827F-87E9213B8801}">
      <dsp:nvSpPr>
        <dsp:cNvPr id="0" name=""/>
        <dsp:cNvSpPr/>
      </dsp:nvSpPr>
      <dsp:spPr>
        <a:xfrm rot="16200000">
          <a:off x="2709512" y="2818637"/>
          <a:ext cx="1711034" cy="206490"/>
        </a:xfrm>
        <a:prstGeom prst="rect">
          <a:avLst/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0F3B2-2BD4-4A1D-865E-9750958C15E1}">
      <dsp:nvSpPr>
        <dsp:cNvPr id="0" name=""/>
        <dsp:cNvSpPr/>
      </dsp:nvSpPr>
      <dsp:spPr>
        <a:xfrm>
          <a:off x="3101301" y="3444721"/>
          <a:ext cx="2294340" cy="137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Full debt acknowledgement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41620" y="3485040"/>
        <a:ext cx="2213702" cy="1295966"/>
      </dsp:txXfrm>
    </dsp:sp>
    <dsp:sp modelId="{1409F070-AF51-4539-9D1D-8CC784E50310}">
      <dsp:nvSpPr>
        <dsp:cNvPr id="0" name=""/>
        <dsp:cNvSpPr/>
      </dsp:nvSpPr>
      <dsp:spPr>
        <a:xfrm rot="16200000">
          <a:off x="2709512" y="1097882"/>
          <a:ext cx="1711034" cy="206490"/>
        </a:xfrm>
        <a:prstGeom prst="rect">
          <a:avLst/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8B481-A9D1-4672-8BD1-E9E207EE2787}">
      <dsp:nvSpPr>
        <dsp:cNvPr id="0" name=""/>
        <dsp:cNvSpPr/>
      </dsp:nvSpPr>
      <dsp:spPr>
        <a:xfrm>
          <a:off x="3101301" y="1723965"/>
          <a:ext cx="2294340" cy="1376604"/>
        </a:xfrm>
        <a:prstGeom prst="roundRect">
          <a:avLst>
            <a:gd name="adj" fmla="val 10000"/>
          </a:avLst>
        </a:prstGeom>
        <a:gradFill rotWithShape="0">
          <a:gsLst>
            <a:gs pos="14000">
              <a:srgbClr val="54584C"/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Protests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41620" y="1764284"/>
        <a:ext cx="2213702" cy="1295966"/>
      </dsp:txXfrm>
    </dsp:sp>
    <dsp:sp modelId="{1149AD0F-9AF0-4150-8B2E-EFD4D1769722}">
      <dsp:nvSpPr>
        <dsp:cNvPr id="0" name=""/>
        <dsp:cNvSpPr/>
      </dsp:nvSpPr>
      <dsp:spPr>
        <a:xfrm rot="1763947">
          <a:off x="3341746" y="1093498"/>
          <a:ext cx="3467713" cy="206490"/>
        </a:xfrm>
        <a:prstGeom prst="rect">
          <a:avLst/>
        </a:prstGeom>
        <a:solidFill>
          <a:srgbClr val="AC0000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D1B4B-5204-47AF-BA50-98AB449E5397}">
      <dsp:nvSpPr>
        <dsp:cNvPr id="0" name=""/>
        <dsp:cNvSpPr/>
      </dsp:nvSpPr>
      <dsp:spPr>
        <a:xfrm>
          <a:off x="3101301" y="3210"/>
          <a:ext cx="2294340" cy="1376604"/>
        </a:xfrm>
        <a:prstGeom prst="roundRect">
          <a:avLst>
            <a:gd name="adj" fmla="val 10000"/>
          </a:avLst>
        </a:prstGeom>
        <a:gradFill rotWithShape="0">
          <a:gsLst>
            <a:gs pos="31000">
              <a:srgbClr val="898783"/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Ignoring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41620" y="43529"/>
        <a:ext cx="2213702" cy="1295966"/>
      </dsp:txXfrm>
    </dsp:sp>
    <dsp:sp modelId="{441D6A9E-22CD-41A8-8560-0C157572117C}">
      <dsp:nvSpPr>
        <dsp:cNvPr id="0" name=""/>
        <dsp:cNvSpPr/>
      </dsp:nvSpPr>
      <dsp:spPr>
        <a:xfrm>
          <a:off x="6127307" y="1710337"/>
          <a:ext cx="2294340" cy="1376604"/>
        </a:xfrm>
        <a:prstGeom prst="roundRect">
          <a:avLst>
            <a:gd name="adj" fmla="val 10000"/>
          </a:avLst>
        </a:prstGeom>
        <a:solidFill>
          <a:srgbClr val="AC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Request of negotiation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67626" y="1750656"/>
        <a:ext cx="2213702" cy="1295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5C487-C8C6-42BD-9B4C-8416AF15C0AF}">
      <dsp:nvSpPr>
        <dsp:cNvPr id="0" name=""/>
        <dsp:cNvSpPr/>
      </dsp:nvSpPr>
      <dsp:spPr>
        <a:xfrm rot="5400000">
          <a:off x="-181125" y="183248"/>
          <a:ext cx="1207505" cy="8452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2" y="424749"/>
        <a:ext cx="845253" cy="362252"/>
      </dsp:txXfrm>
    </dsp:sp>
    <dsp:sp modelId="{3526E8F9-49FA-4C28-A159-CEF21965EC8E}">
      <dsp:nvSpPr>
        <dsp:cNvPr id="0" name=""/>
        <dsp:cNvSpPr/>
      </dsp:nvSpPr>
      <dsp:spPr>
        <a:xfrm rot="5400000">
          <a:off x="3198539" y="-2351162"/>
          <a:ext cx="784878" cy="5491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One stop shop of state services</a:t>
          </a:r>
          <a:endParaRPr lang="ru-RU" sz="2700" kern="1200" dirty="0"/>
        </a:p>
      </dsp:txBody>
      <dsp:txXfrm rot="-5400000">
        <a:off x="845254" y="40438"/>
        <a:ext cx="5453135" cy="708248"/>
      </dsp:txXfrm>
    </dsp:sp>
    <dsp:sp modelId="{51DE1B2D-E013-4C1C-A46D-90E5E0597A49}">
      <dsp:nvSpPr>
        <dsp:cNvPr id="0" name=""/>
        <dsp:cNvSpPr/>
      </dsp:nvSpPr>
      <dsp:spPr>
        <a:xfrm rot="5400000">
          <a:off x="-181125" y="1243494"/>
          <a:ext cx="1207505" cy="845253"/>
        </a:xfrm>
        <a:prstGeom prst="chevron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2" y="1484995"/>
        <a:ext cx="845253" cy="362252"/>
      </dsp:txXfrm>
    </dsp:sp>
    <dsp:sp modelId="{FFC5E585-B176-472F-BC4E-B6F57ABF0722}">
      <dsp:nvSpPr>
        <dsp:cNvPr id="0" name=""/>
        <dsp:cNvSpPr/>
      </dsp:nvSpPr>
      <dsp:spPr>
        <a:xfrm rot="5400000">
          <a:off x="3198539" y="-1290917"/>
          <a:ext cx="784878" cy="5491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Saved time</a:t>
          </a:r>
          <a:endParaRPr lang="ru-RU" sz="2700" kern="1200" dirty="0"/>
        </a:p>
      </dsp:txBody>
      <dsp:txXfrm rot="-5400000">
        <a:off x="845254" y="1100683"/>
        <a:ext cx="5453135" cy="708248"/>
      </dsp:txXfrm>
    </dsp:sp>
    <dsp:sp modelId="{2EAB0AED-A238-4F92-AEC7-76C10357972C}">
      <dsp:nvSpPr>
        <dsp:cNvPr id="0" name=""/>
        <dsp:cNvSpPr/>
      </dsp:nvSpPr>
      <dsp:spPr>
        <a:xfrm rot="5400000">
          <a:off x="-181125" y="2303739"/>
          <a:ext cx="1207505" cy="845253"/>
        </a:xfrm>
        <a:prstGeom prst="chevron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2" y="2545240"/>
        <a:ext cx="845253" cy="362252"/>
      </dsp:txXfrm>
    </dsp:sp>
    <dsp:sp modelId="{B5295A2D-0EE9-4079-A3AA-718DBF5FE902}">
      <dsp:nvSpPr>
        <dsp:cNvPr id="0" name=""/>
        <dsp:cNvSpPr/>
      </dsp:nvSpPr>
      <dsp:spPr>
        <a:xfrm rot="5400000">
          <a:off x="3198539" y="-230671"/>
          <a:ext cx="784878" cy="5491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Saved money</a:t>
          </a:r>
          <a:endParaRPr lang="ru-RU" sz="2700" kern="1200" dirty="0"/>
        </a:p>
      </dsp:txBody>
      <dsp:txXfrm rot="-5400000">
        <a:off x="845254" y="2160929"/>
        <a:ext cx="5453135" cy="708248"/>
      </dsp:txXfrm>
    </dsp:sp>
    <dsp:sp modelId="{96DEC3D0-CC32-43C0-BD3F-1D6524BDC568}">
      <dsp:nvSpPr>
        <dsp:cNvPr id="0" name=""/>
        <dsp:cNvSpPr/>
      </dsp:nvSpPr>
      <dsp:spPr>
        <a:xfrm rot="5400000">
          <a:off x="-181125" y="3363985"/>
          <a:ext cx="1207505" cy="845253"/>
        </a:xfrm>
        <a:prstGeom prst="chevron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2" y="3605486"/>
        <a:ext cx="845253" cy="362252"/>
      </dsp:txXfrm>
    </dsp:sp>
    <dsp:sp modelId="{75F5685E-E88C-43CC-9F76-45C6DAA2681B}">
      <dsp:nvSpPr>
        <dsp:cNvPr id="0" name=""/>
        <dsp:cNvSpPr/>
      </dsp:nvSpPr>
      <dsp:spPr>
        <a:xfrm rot="5400000">
          <a:off x="3198539" y="829573"/>
          <a:ext cx="784878" cy="5491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Less negative pressure</a:t>
          </a:r>
          <a:endParaRPr lang="ru-RU" sz="2700" kern="1200" dirty="0"/>
        </a:p>
      </dsp:txBody>
      <dsp:txXfrm rot="-5400000">
        <a:off x="845254" y="3221174"/>
        <a:ext cx="5453135" cy="708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017F-AEB6-4143-B76E-212E8156D20D}" type="datetimeFigureOut">
              <a:rPr lang="ru-RU" smtClean="0"/>
              <a:pPr/>
              <a:t>5/25/15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770CC-B633-4D02-871D-B4AFBA31E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2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9DA6-360E-4B65-BEC6-1F1CD37E501C}" type="datetimeFigureOut">
              <a:rPr lang="ru-RU" smtClean="0"/>
              <a:pPr/>
              <a:t>5/25/15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E0E0-4D7D-4893-A8BC-B997DDEE2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2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E0E0-4D7D-4893-A8BC-B997DDEE21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314D0-CCBC-4AFE-BC92-1B1AF93FD6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9BDDC-7EFA-400A-8850-1737CE7EC3E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37145-9A59-4DAD-A159-4E78BDF1A6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E5A49-3B4F-42F1-8F6F-5D2E7919669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063A-430E-4999-A85E-564753927F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9999-2207-42EC-9B67-363E39424F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E945-D919-4E48-AA2E-3E4BAACCEE0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2E635-9B0B-4B47-83F3-32C6DA926A3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8541-0B9E-4B17-985F-7D5AF10458A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2E0B-B2EA-4B51-9F59-D4943A82E8E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22004-8A6B-4D3C-A381-13DEC7474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5A246-B7C9-4C42-B116-48CD7B3CB7CD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9" name="Picture 2" descr="C:\Users\USER\Desktop\Picture1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53546"/>
            <a:ext cx="9180512" cy="731838"/>
          </a:xfrm>
          <a:prstGeom prst="rect">
            <a:avLst/>
          </a:prstGeom>
          <a:noFill/>
        </p:spPr>
      </p:pic>
      <p:pic>
        <p:nvPicPr>
          <p:cNvPr id="7" name="Picture 6" descr="C:\Users\USER\Desktop\Logo UIHJ-Entète courrier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187" y="6164667"/>
            <a:ext cx="1205517" cy="55048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47664" y="6135983"/>
            <a:ext cx="864096" cy="605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jpeg"/><Relationship Id="rId13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09120"/>
            <a:ext cx="1008112" cy="1566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Horizontal Scroll 12"/>
          <p:cNvSpPr/>
          <p:nvPr/>
        </p:nvSpPr>
        <p:spPr>
          <a:xfrm>
            <a:off x="1547664" y="3501008"/>
            <a:ext cx="6048672" cy="1296144"/>
          </a:xfrm>
          <a:prstGeom prst="horizontalScroll">
            <a:avLst>
              <a:gd name="adj" fmla="val 2500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800000">
                <a:alpha val="12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speed – less expenditures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gerb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8031" y="2500306"/>
            <a:ext cx="988811" cy="86409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</p:pic>
      <p:pic>
        <p:nvPicPr>
          <p:cNvPr id="1028" name="Picture 4" descr="C:\Users\USER\Desktop\New Picture (7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712" y="2564904"/>
            <a:ext cx="971928" cy="648072"/>
          </a:xfrm>
          <a:prstGeom prst="round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  <p:sp>
        <p:nvSpPr>
          <p:cNvPr id="17" name="Folded Corner 16"/>
          <p:cNvSpPr/>
          <p:nvPr/>
        </p:nvSpPr>
        <p:spPr>
          <a:xfrm>
            <a:off x="1907704" y="2049448"/>
            <a:ext cx="5400600" cy="1512168"/>
          </a:xfrm>
          <a:prstGeom prst="foldedCorner">
            <a:avLst>
              <a:gd name="adj" fmla="val 43281"/>
            </a:avLst>
          </a:prstGeom>
          <a:gradFill flip="none" rotWithShape="1">
            <a:gsLst>
              <a:gs pos="15000">
                <a:srgbClr val="740000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/>
              <a:t>Summary</a:t>
            </a:r>
          </a:p>
          <a:p>
            <a:pPr algn="ctr"/>
            <a:r>
              <a:rPr lang="en-US" sz="4400" b="1" dirty="0" smtClean="0"/>
              <a:t>Proceedings</a:t>
            </a:r>
            <a:endParaRPr lang="ru-RU" sz="4400" b="1" dirty="0"/>
          </a:p>
        </p:txBody>
      </p:sp>
      <p:pic>
        <p:nvPicPr>
          <p:cNvPr id="5" name="Picture 2" descr="C:\Users\USER\Desktop\summary pros\New Picture (8)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243" y="404664"/>
            <a:ext cx="4568797" cy="113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ppapiashvili\Desktop\capetown\nb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085184"/>
            <a:ext cx="2664296" cy="992944"/>
          </a:xfrm>
          <a:prstGeom prst="roundRect">
            <a:avLst>
              <a:gd name="adj" fmla="val 6697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6156176" y="5301208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Ministry of Justice</a:t>
            </a:r>
            <a:endParaRPr lang="en-US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518179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National</a:t>
            </a:r>
          </a:p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Bureau of</a:t>
            </a:r>
          </a:p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Enforcement</a:t>
            </a:r>
            <a:endParaRPr lang="en-US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ummary All\summary pros\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9529"/>
            <a:ext cx="6062175" cy="387979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4" descr="C:\Users\USER\Desktop\capetown photos\img_7507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764704"/>
            <a:ext cx="3960440" cy="445089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1125457"/>
              </p:ext>
            </p:extLst>
          </p:nvPr>
        </p:nvGraphicFramePr>
        <p:xfrm>
          <a:off x="1214414" y="1785926"/>
          <a:ext cx="6786610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 descr="C:\Users\USER\Desktop\kjkjl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48680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907704" y="620688"/>
            <a:ext cx="6192688" cy="7366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Content</a:t>
            </a:r>
            <a:endParaRPr lang="ru-RU" sz="4400" b="1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kjkj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57356" y="642918"/>
            <a:ext cx="6589059" cy="584128"/>
          </a:xfrm>
          <a:prstGeom prst="rect">
            <a:avLst/>
          </a:prstGeom>
          <a:solidFill>
            <a:srgbClr val="820000">
              <a:alpha val="49000"/>
            </a:srgb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7475" lvl="0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Summary Proceedings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1928802"/>
            <a:ext cx="8393016" cy="3948470"/>
          </a:xfrm>
          <a:prstGeom prst="roundRect">
            <a:avLst>
              <a:gd name="adj" fmla="val 12613"/>
            </a:avLst>
          </a:prstGeom>
          <a:solidFill>
            <a:schemeClr val="lt1"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Procedures in Georgian Courts did not contain trial on merits</a:t>
            </a: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Modified on the basis of international experience, adopted to Georgian reality</a:t>
            </a: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Disputes from non fulfilling monetary obligations</a:t>
            </a: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Opportunity to get enforcement without court decision</a:t>
            </a: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Crucial difference from court proceedings</a:t>
            </a: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ka-GE" dirty="0" smtClean="0"/>
          </a:p>
          <a:p>
            <a:pPr marL="228600" indent="-22860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Picture 3" descr="C:\Users\ppapiashvili\Desktop\125px-Flag_of_Swed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3" y="3263381"/>
            <a:ext cx="657210" cy="4536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3" descr="C:\Users\ppapiashvili\Desktop\125px-Flag_of_Franc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3263382"/>
            <a:ext cx="648072" cy="4536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C:\Users\USER\Desktop\papunasebi\presentations\suratebi\samartal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560114"/>
            <a:ext cx="2483768" cy="16181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3 (Border and Accent Bar) 8"/>
          <p:cNvSpPr/>
          <p:nvPr/>
        </p:nvSpPr>
        <p:spPr>
          <a:xfrm>
            <a:off x="6072198" y="5157192"/>
            <a:ext cx="2714644" cy="699560"/>
          </a:xfrm>
          <a:prstGeom prst="accentBorderCallout3">
            <a:avLst>
              <a:gd name="adj1" fmla="val 92058"/>
              <a:gd name="adj2" fmla="val 102366"/>
              <a:gd name="adj3" fmla="val 92176"/>
              <a:gd name="adj4" fmla="val 106036"/>
              <a:gd name="adj5" fmla="val -396"/>
              <a:gd name="adj6" fmla="val 105946"/>
              <a:gd name="adj7" fmla="val -124319"/>
              <a:gd name="adj8" fmla="val 943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Mediating</a:t>
            </a:r>
            <a:endParaRPr lang="en-US" dirty="0"/>
          </a:p>
        </p:txBody>
      </p:sp>
      <p:pic>
        <p:nvPicPr>
          <p:cNvPr id="14" name="Picture 2" descr="C:\Users\USER\Desktop\Mediation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373216"/>
            <a:ext cx="1403648" cy="105273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14348" y="3000372"/>
            <a:ext cx="8001056" cy="107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/>
              <a:t>Adviser – Check Point</a:t>
            </a:r>
            <a:endParaRPr lang="ka-GE" sz="2200" b="1" dirty="0" smtClean="0"/>
          </a:p>
          <a:p>
            <a:r>
              <a:rPr lang="en-US" sz="2200" b="1" dirty="0" smtClean="0"/>
              <a:t>Case manager - Acting</a:t>
            </a:r>
            <a:endParaRPr lang="en-US" sz="2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14348" y="1428736"/>
            <a:ext cx="8001056" cy="107157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/>
              <a:t>Summary Proceedings Office</a:t>
            </a:r>
            <a:endParaRPr lang="en-US" sz="2200" b="1" dirty="0"/>
          </a:p>
        </p:txBody>
      </p:sp>
      <p:pic>
        <p:nvPicPr>
          <p:cNvPr id="3" name="Picture 2" descr="C:\Users\USER\Desktop\kjkj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166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907704" y="620688"/>
            <a:ext cx="6814540" cy="714380"/>
          </a:xfrm>
          <a:prstGeom prst="roundRect">
            <a:avLst/>
          </a:prstGeom>
          <a:solidFill>
            <a:schemeClr val="accent2">
              <a:lumMod val="75000"/>
              <a:alpha val="4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S t r u c t u re</a:t>
            </a:r>
            <a:endParaRPr lang="ru-RU" sz="2400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555186"/>
              </p:ext>
            </p:extLst>
          </p:nvPr>
        </p:nvGraphicFramePr>
        <p:xfrm>
          <a:off x="4000496" y="1428736"/>
          <a:ext cx="5857916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rved Up Arrow 7"/>
          <p:cNvSpPr/>
          <p:nvPr/>
        </p:nvSpPr>
        <p:spPr>
          <a:xfrm>
            <a:off x="6143636" y="4429132"/>
            <a:ext cx="1928826" cy="500066"/>
          </a:xfrm>
          <a:prstGeom prst="curvedUpArrow">
            <a:avLst>
              <a:gd name="adj1" fmla="val 25000"/>
              <a:gd name="adj2" fmla="val 76331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714348" y="5143512"/>
            <a:ext cx="4786346" cy="928694"/>
          </a:xfrm>
          <a:prstGeom prst="foldedCorner">
            <a:avLst>
              <a:gd name="adj" fmla="val 31600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itchFamily="34" charset="0"/>
              <a:buChar char="•"/>
            </a:pPr>
            <a:endParaRPr lang="ka-GE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endParaRPr lang="ka-GE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endParaRPr lang="ka-GE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Application can be made in any territorial bureau</a:t>
            </a:r>
            <a:endParaRPr lang="ka-GE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endParaRPr lang="ka-GE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3" descr="C:\Users\USER\Desktop\capetown photos\cleaning-business-te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4914" y="3501008"/>
            <a:ext cx="2507206" cy="1615877"/>
          </a:xfrm>
          <a:prstGeom prst="rect">
            <a:avLst/>
          </a:prstGeom>
          <a:noFill/>
        </p:spPr>
      </p:pic>
      <p:pic>
        <p:nvPicPr>
          <p:cNvPr id="15" name="Picture 2" descr="C:\Users\USER\Desktop\1195423550187356949molumen_red_approved_stamp.svg.m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764916">
            <a:off x="4309" y="3729936"/>
            <a:ext cx="2424107" cy="1384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2 (Border and Accent Bar) 5"/>
          <p:cNvSpPr/>
          <p:nvPr/>
        </p:nvSpPr>
        <p:spPr>
          <a:xfrm>
            <a:off x="5572132" y="4857760"/>
            <a:ext cx="2714644" cy="1000132"/>
          </a:xfrm>
          <a:prstGeom prst="accentBorderCallout2">
            <a:avLst>
              <a:gd name="adj1" fmla="val 18751"/>
              <a:gd name="adj2" fmla="val 104056"/>
              <a:gd name="adj3" fmla="val 18750"/>
              <a:gd name="adj4" fmla="val 115495"/>
              <a:gd name="adj5" fmla="val -62209"/>
              <a:gd name="adj6" fmla="val 916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communication with respondents, explaining consequences</a:t>
            </a:r>
            <a:endParaRPr lang="en-US" sz="1600" dirty="0"/>
          </a:p>
        </p:txBody>
      </p:sp>
      <p:pic>
        <p:nvPicPr>
          <p:cNvPr id="3" name="Picture 2" descr="C:\Users\USER\Desktop\kjkj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7704" y="692696"/>
            <a:ext cx="6589059" cy="584128"/>
          </a:xfrm>
          <a:prstGeom prst="rect">
            <a:avLst/>
          </a:prstGeom>
          <a:solidFill>
            <a:srgbClr val="820000">
              <a:alpha val="49000"/>
            </a:srgb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7475" lvl="0" algn="ctr">
              <a:spcBef>
                <a:spcPct val="0"/>
              </a:spcBef>
            </a:pPr>
            <a:r>
              <a:rPr lang="en-US" sz="2800" b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99788"/>
              </p:ext>
            </p:extLst>
          </p:nvPr>
        </p:nvGraphicFramePr>
        <p:xfrm>
          <a:off x="-428660" y="1643050"/>
          <a:ext cx="978700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lded Corner 6"/>
          <p:cNvSpPr/>
          <p:nvPr/>
        </p:nvSpPr>
        <p:spPr>
          <a:xfrm>
            <a:off x="357158" y="5143512"/>
            <a:ext cx="4929222" cy="1143008"/>
          </a:xfrm>
          <a:prstGeom prst="foldedCorner">
            <a:avLst>
              <a:gd name="adj" fmla="val 316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itchFamily="34" charset="0"/>
              <a:buChar char="•"/>
            </a:pPr>
            <a:endParaRPr lang="ka-GE" sz="1600" dirty="0" smtClean="0"/>
          </a:p>
          <a:p>
            <a:pPr marL="228600" indent="-228600">
              <a:buFont typeface="Arial" pitchFamily="34" charset="0"/>
              <a:buChar char="•"/>
            </a:pPr>
            <a:endParaRPr lang="ka-GE" sz="9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Registered property</a:t>
            </a:r>
            <a:endParaRPr lang="ka-GE" sz="16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Upon applicants request</a:t>
            </a:r>
            <a:endParaRPr lang="ka-GE" sz="16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Property indicated by applicant</a:t>
            </a:r>
            <a:endParaRPr lang="ka-GE" sz="16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Guarantee sum paid</a:t>
            </a:r>
            <a:r>
              <a:rPr lang="ka-GE" sz="1600" dirty="0" smtClean="0"/>
              <a:t> </a:t>
            </a:r>
            <a:endParaRPr lang="en-US" sz="1600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144016" y="4797152"/>
            <a:ext cx="2051720" cy="432048"/>
          </a:xfrm>
          <a:prstGeom prst="snip2DiagRect">
            <a:avLst>
              <a:gd name="adj1" fmla="val 0"/>
              <a:gd name="adj2" fmla="val 24009"/>
            </a:avLst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Sequestration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2" descr="C:\Users\USER\Desktop\28 september ppt\appraisal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005064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capetown photos\img_75079.jpg"/>
          <p:cNvPicPr>
            <a:picLocks noChangeAspect="1" noChangeArrowheads="1"/>
          </p:cNvPicPr>
          <p:nvPr/>
        </p:nvPicPr>
        <p:blipFill rotWithShape="1">
          <a:blip r:embed="rId3" cstate="print">
            <a:lum bright="52000" contrast="-74000"/>
          </a:blip>
          <a:srcRect b="30095"/>
          <a:stretch/>
        </p:blipFill>
        <p:spPr bwMode="auto">
          <a:xfrm>
            <a:off x="3419872" y="1772816"/>
            <a:ext cx="5688632" cy="446906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3" name="Picture 2" descr="C:\Users\USER\Desktop\kjkj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8892710"/>
              </p:ext>
            </p:extLst>
          </p:nvPr>
        </p:nvGraphicFramePr>
        <p:xfrm>
          <a:off x="323528" y="1484784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07704" y="684632"/>
            <a:ext cx="6589059" cy="584128"/>
          </a:xfrm>
          <a:prstGeom prst="rect">
            <a:avLst/>
          </a:prstGeom>
          <a:solidFill>
            <a:srgbClr val="820000">
              <a:alpha val="49000"/>
            </a:srgb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7475" lvl="0" algn="ctr">
              <a:spcBef>
                <a:spcPct val="0"/>
              </a:spcBef>
            </a:pPr>
            <a:r>
              <a:rPr lang="en-US" sz="2800" b="1" i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C:\Users\USER\Desktop\Tests &amp; Negotiation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1556792"/>
            <a:ext cx="3096344" cy="2322258"/>
          </a:xfrm>
          <a:prstGeom prst="rect">
            <a:avLst/>
          </a:prstGeom>
          <a:noFill/>
        </p:spPr>
      </p:pic>
      <p:pic>
        <p:nvPicPr>
          <p:cNvPr id="3074" name="Picture 2" descr="C:\Users\USER\Desktop\Summary All\summary pros\stop.png"/>
          <p:cNvPicPr>
            <a:picLocks noChangeAspect="1" noChangeArrowheads="1"/>
          </p:cNvPicPr>
          <p:nvPr/>
        </p:nvPicPr>
        <p:blipFill>
          <a:blip r:embed="rId11" cstate="print">
            <a:lum bright="-15000" contrast="-44000"/>
          </a:blip>
          <a:srcRect/>
          <a:stretch>
            <a:fillRect/>
          </a:stretch>
        </p:blipFill>
        <p:spPr bwMode="auto">
          <a:xfrm>
            <a:off x="2051720" y="2132856"/>
            <a:ext cx="2003450" cy="19976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kjkj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166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Folded Corner 4"/>
          <p:cNvSpPr/>
          <p:nvPr/>
        </p:nvSpPr>
        <p:spPr>
          <a:xfrm>
            <a:off x="323528" y="1916832"/>
            <a:ext cx="8424936" cy="1728192"/>
          </a:xfrm>
          <a:prstGeom prst="foldedCorner">
            <a:avLst>
              <a:gd name="adj" fmla="val 32071"/>
            </a:avLst>
          </a:prstGeom>
          <a:solidFill>
            <a:srgbClr val="AC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ka-GE" sz="20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Fixed prices:</a:t>
            </a:r>
            <a:endParaRPr lang="ka-GE" sz="2000" dirty="0" smtClean="0">
              <a:solidFill>
                <a:schemeClr val="bg1"/>
              </a:solidFill>
            </a:endParaRP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Application </a:t>
            </a:r>
            <a:r>
              <a:rPr lang="en-US" b="1" dirty="0" smtClean="0">
                <a:solidFill>
                  <a:schemeClr val="bg1"/>
                </a:solidFill>
              </a:rPr>
              <a:t>fee </a:t>
            </a:r>
            <a:r>
              <a:rPr lang="ka-GE" b="1" dirty="0" smtClean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fixed</a:t>
            </a:r>
            <a:r>
              <a:rPr lang="ka-GE" b="1" dirty="0" smtClean="0">
                <a:solidFill>
                  <a:schemeClr val="bg1"/>
                </a:solidFill>
              </a:rPr>
              <a:t>100 </a:t>
            </a:r>
            <a:r>
              <a:rPr lang="en-US" b="1" dirty="0" smtClean="0">
                <a:solidFill>
                  <a:schemeClr val="bg1"/>
                </a:solidFill>
              </a:rPr>
              <a:t>GEL (50 </a:t>
            </a:r>
            <a:r>
              <a:rPr lang="en-US" b="1" dirty="0" smtClean="0">
                <a:solidFill>
                  <a:schemeClr val="bg1"/>
                </a:solidFill>
              </a:rPr>
              <a:t>USD) </a:t>
            </a:r>
            <a:r>
              <a:rPr lang="en-US" b="1" dirty="0" smtClean="0">
                <a:solidFill>
                  <a:schemeClr val="bg1"/>
                </a:solidFill>
              </a:rPr>
              <a:t>on the each claim with                              separate legal basis</a:t>
            </a:r>
            <a:endParaRPr lang="ka-GE" b="1" dirty="0" smtClean="0">
              <a:solidFill>
                <a:schemeClr val="bg1"/>
              </a:solidFill>
            </a:endParaRPr>
          </a:p>
          <a:p>
            <a:pPr marL="266700" indent="-266700">
              <a:buFont typeface="Wingdings" pitchFamily="2" charset="2"/>
              <a:buChar char="Ø"/>
              <a:defRPr/>
            </a:pPr>
            <a:endParaRPr lang="ka-GE" b="1" dirty="0" smtClean="0">
              <a:solidFill>
                <a:schemeClr val="bg1"/>
              </a:solidFill>
            </a:endParaRP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Fee for imposing sequestration</a:t>
            </a:r>
            <a:r>
              <a:rPr lang="ka-GE" b="1" dirty="0" smtClean="0">
                <a:solidFill>
                  <a:schemeClr val="bg1"/>
                </a:solidFill>
              </a:rPr>
              <a:t> –  50 </a:t>
            </a:r>
            <a:r>
              <a:rPr lang="en-US" b="1" dirty="0" smtClean="0">
                <a:solidFill>
                  <a:schemeClr val="bg1"/>
                </a:solidFill>
              </a:rPr>
              <a:t>(GEL) on each property</a:t>
            </a:r>
            <a:endParaRPr lang="ka-GE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4149080"/>
            <a:ext cx="8424936" cy="1656184"/>
          </a:xfrm>
          <a:prstGeom prst="roundRect">
            <a:avLst/>
          </a:prstGeom>
          <a:solidFill>
            <a:schemeClr val="accent2">
              <a:lumMod val="5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23666"/>
                </a:solidFill>
              </a:rPr>
              <a:t>Fee of summary proceeding</a:t>
            </a:r>
            <a:r>
              <a:rPr lang="ka-GE" b="1" dirty="0" smtClean="0">
                <a:solidFill>
                  <a:srgbClr val="023666"/>
                </a:solidFill>
              </a:rPr>
              <a:t>- </a:t>
            </a:r>
            <a:r>
              <a:rPr lang="en-US" b="1" dirty="0" smtClean="0">
                <a:solidFill>
                  <a:srgbClr val="023666"/>
                </a:solidFill>
              </a:rPr>
              <a:t>2% of the claim </a:t>
            </a:r>
            <a:r>
              <a:rPr lang="ka-GE" b="1" dirty="0" smtClean="0">
                <a:solidFill>
                  <a:srgbClr val="023666"/>
                </a:solidFill>
              </a:rPr>
              <a:t>– </a:t>
            </a:r>
            <a:r>
              <a:rPr lang="en-US" b="1" dirty="0" smtClean="0">
                <a:solidFill>
                  <a:srgbClr val="023666"/>
                </a:solidFill>
              </a:rPr>
              <a:t>debtors burden</a:t>
            </a:r>
            <a:r>
              <a:rPr lang="ka-GE" b="1" dirty="0" smtClean="0">
                <a:solidFill>
                  <a:srgbClr val="023666"/>
                </a:solidFill>
              </a:rPr>
              <a:t>;</a:t>
            </a:r>
          </a:p>
          <a:p>
            <a:pPr marL="173038" indent="-173038">
              <a:buFont typeface="Wingdings" pitchFamily="2" charset="2"/>
              <a:buChar char="ü"/>
            </a:pPr>
            <a:endParaRPr lang="ka-GE" b="1" dirty="0" smtClean="0">
              <a:solidFill>
                <a:srgbClr val="023666"/>
              </a:solidFill>
            </a:endParaRPr>
          </a:p>
          <a:p>
            <a:pPr marL="173038" indent="-173038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23666"/>
                </a:solidFill>
              </a:rPr>
              <a:t>In case of request for forwarding the case into enforcement </a:t>
            </a:r>
            <a:r>
              <a:rPr lang="ka-GE" b="1" dirty="0" smtClean="0">
                <a:solidFill>
                  <a:srgbClr val="023666"/>
                </a:solidFill>
              </a:rPr>
              <a:t>- </a:t>
            </a:r>
            <a:r>
              <a:rPr lang="en-US" b="1" dirty="0" smtClean="0">
                <a:solidFill>
                  <a:srgbClr val="023666"/>
                </a:solidFill>
              </a:rPr>
              <a:t>guarantee sum of enforcement </a:t>
            </a:r>
            <a:r>
              <a:rPr lang="ka-GE" b="1" dirty="0" smtClean="0">
                <a:solidFill>
                  <a:srgbClr val="002060"/>
                </a:solidFill>
              </a:rPr>
              <a:t>–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ka-GE" b="1" dirty="0" smtClean="0">
                <a:solidFill>
                  <a:srgbClr val="002060"/>
                </a:solidFill>
              </a:rPr>
              <a:t>2%</a:t>
            </a:r>
            <a:r>
              <a:rPr lang="en-US" b="1" dirty="0" smtClean="0">
                <a:solidFill>
                  <a:srgbClr val="002060"/>
                </a:solidFill>
              </a:rPr>
              <a:t> of the claim</a:t>
            </a:r>
            <a:endParaRPr lang="ka-GE" b="1" dirty="0" smtClean="0">
              <a:solidFill>
                <a:srgbClr val="023666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228184" y="5517232"/>
            <a:ext cx="2843808" cy="1080120"/>
          </a:xfrm>
          <a:prstGeom prst="verticalScroll">
            <a:avLst>
              <a:gd name="adj" fmla="val 15715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Fixed prices is upon a respondent to cover later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2" descr="C:\Users\USER\Desktop\2010-02-16-salary_stac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5" y="1412776"/>
            <a:ext cx="1511619" cy="1517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928794" y="714356"/>
            <a:ext cx="6814540" cy="7143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 e </a:t>
            </a:r>
            <a:r>
              <a:rPr lang="en-US" sz="3200" b="1" dirty="0" err="1" smtClean="0"/>
              <a:t>e</a:t>
            </a:r>
            <a:r>
              <a:rPr lang="en-US" sz="3200" b="1" dirty="0" smtClean="0"/>
              <a:t> s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kjkj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15664" cy="9503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7704" y="684632"/>
            <a:ext cx="6589059" cy="584128"/>
          </a:xfrm>
          <a:prstGeom prst="rect">
            <a:avLst/>
          </a:prstGeom>
          <a:solidFill>
            <a:srgbClr val="820000">
              <a:alpha val="49000"/>
            </a:srgb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7475" lvl="0" algn="ctr">
              <a:spcBef>
                <a:spcPct val="0"/>
              </a:spcBef>
            </a:pPr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r o 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5416251"/>
              </p:ext>
            </p:extLst>
          </p:nvPr>
        </p:nvGraphicFramePr>
        <p:xfrm>
          <a:off x="323528" y="1844824"/>
          <a:ext cx="63367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C:\Users\USER\Desktop\capetown photos\Student Loan Refor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1804" y="2924944"/>
            <a:ext cx="2267246" cy="2664296"/>
          </a:xfrm>
          <a:prstGeom prst="rect">
            <a:avLst/>
          </a:prstGeom>
          <a:noFill/>
        </p:spPr>
      </p:pic>
      <p:pic>
        <p:nvPicPr>
          <p:cNvPr id="8" name="Picture 1" descr="C:\Users\USER\Desktop\Новая папка\ThumbsDown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372200" y="5373216"/>
            <a:ext cx="864096" cy="814509"/>
          </a:xfrm>
          <a:prstGeom prst="rect">
            <a:avLst/>
          </a:prstGeom>
          <a:noFill/>
        </p:spPr>
      </p:pic>
      <p:pic>
        <p:nvPicPr>
          <p:cNvPr id="9" name="Picture 2" descr="C:\Users\USER\Desktop\28 september ppt\time_management_system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2233" y="2745397"/>
            <a:ext cx="1440160" cy="2038990"/>
          </a:xfrm>
          <a:prstGeom prst="rect">
            <a:avLst/>
          </a:prstGeom>
          <a:noFill/>
        </p:spPr>
      </p:pic>
      <p:pic>
        <p:nvPicPr>
          <p:cNvPr id="1026" name="Picture 2" descr="C:\Users\USER\Desktop\Summary All\summary pros\bureaucrac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1556792"/>
            <a:ext cx="2220811" cy="1243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Multiply 10"/>
          <p:cNvSpPr/>
          <p:nvPr/>
        </p:nvSpPr>
        <p:spPr>
          <a:xfrm>
            <a:off x="6372200" y="1196752"/>
            <a:ext cx="3024336" cy="1944216"/>
          </a:xfrm>
          <a:prstGeom prst="mathMultiply">
            <a:avLst>
              <a:gd name="adj1" fmla="val 4470"/>
            </a:avLst>
          </a:prstGeom>
          <a:solidFill>
            <a:schemeClr val="bg1"/>
          </a:solidFill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51520" y="5780470"/>
            <a:ext cx="8640960" cy="738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1.Payment    2.Order on Payment   3.Settlement of dispute   4.Protest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91864650"/>
              </p:ext>
            </p:extLst>
          </p:nvPr>
        </p:nvGraphicFramePr>
        <p:xfrm>
          <a:off x="251520" y="1700808"/>
          <a:ext cx="8640960" cy="394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erb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8031" y="2500306"/>
            <a:ext cx="988811" cy="86409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</p:pic>
      <p:pic>
        <p:nvPicPr>
          <p:cNvPr id="1028" name="Picture 4" descr="C:\Users\USER\Desktop\New Picture (7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12" y="2564904"/>
            <a:ext cx="971928" cy="648072"/>
          </a:xfrm>
          <a:prstGeom prst="round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  <p:pic>
        <p:nvPicPr>
          <p:cNvPr id="5" name="Picture 2" descr="C:\Users\USER\Desktop\summary pros\New Picture (8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43" y="404664"/>
            <a:ext cx="4568797" cy="113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ppapiashvili\Desktop\capetown\n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1656184" cy="617235"/>
          </a:xfrm>
          <a:prstGeom prst="roundRect">
            <a:avLst>
              <a:gd name="adj" fmla="val 6697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ounded Rectangle 17"/>
          <p:cNvSpPr/>
          <p:nvPr/>
        </p:nvSpPr>
        <p:spPr>
          <a:xfrm>
            <a:off x="428596" y="2204864"/>
            <a:ext cx="8143932" cy="2500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for    Attention !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8645</TotalTime>
  <Words>285</Words>
  <Application>Microsoft Macintosh PowerPoint</Application>
  <PresentationFormat>On-screen Show (4:3)</PresentationFormat>
  <Paragraphs>98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Papuna papiashvili</dc:creator>
  <cp:lastModifiedBy>Papuna Papiashvili</cp:lastModifiedBy>
  <cp:revision>1046</cp:revision>
  <dcterms:created xsi:type="dcterms:W3CDTF">2010-05-23T14:28:12Z</dcterms:created>
  <dcterms:modified xsi:type="dcterms:W3CDTF">2015-05-25T09:29:09Z</dcterms:modified>
</cp:coreProperties>
</file>