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82" r:id="rId4"/>
    <p:sldId id="283" r:id="rId5"/>
    <p:sldId id="284" r:id="rId6"/>
    <p:sldId id="286" r:id="rId7"/>
    <p:sldId id="28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52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1676401"/>
            <a:ext cx="6480720" cy="110452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Access to court proceedings and enforcement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" y="3284984"/>
            <a:ext cx="8001000" cy="1584176"/>
          </a:xfrm>
        </p:spPr>
        <p:txBody>
          <a:bodyPr>
            <a:normAutofit/>
          </a:bodyPr>
          <a:lstStyle/>
          <a:p>
            <a:r>
              <a:rPr lang="fr-FR" dirty="0" smtClean="0"/>
              <a:t>Georg Stawa</a:t>
            </a:r>
          </a:p>
          <a:p>
            <a:r>
              <a:rPr lang="fr-FR" sz="1800" dirty="0" err="1" smtClean="0"/>
              <a:t>President</a:t>
            </a:r>
            <a:r>
              <a:rPr lang="fr-FR" sz="1800" dirty="0" smtClean="0"/>
              <a:t> of CEPEJ</a:t>
            </a:r>
            <a:endParaRPr lang="fr-FR" sz="1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5390933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151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5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proceedings and enforcement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time </a:t>
            </a:r>
            <a:r>
              <a:rPr lang="en-US" sz="3600" dirty="0"/>
              <a:t>is changing </a:t>
            </a:r>
          </a:p>
          <a:p>
            <a:r>
              <a:rPr lang="en-US" sz="3600" dirty="0" smtClean="0"/>
              <a:t>time </a:t>
            </a:r>
            <a:r>
              <a:rPr lang="en-US" sz="3600" dirty="0"/>
              <a:t>for a new </a:t>
            </a:r>
            <a:r>
              <a:rPr lang="en-US" sz="3600" dirty="0" smtClean="0"/>
              <a:t>approach!</a:t>
            </a:r>
            <a:endParaRPr lang="en-US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CEPEJ report </a:t>
            </a:r>
            <a:r>
              <a:rPr lang="fr-FR" dirty="0" smtClean="0"/>
              <a:t>2014 - trends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Legal aid is being </a:t>
            </a:r>
            <a:r>
              <a:rPr lang="en-US" dirty="0" err="1"/>
              <a:t>generalised</a:t>
            </a:r>
            <a:r>
              <a:rPr lang="en-US" dirty="0"/>
              <a:t> and extended</a:t>
            </a:r>
          </a:p>
          <a:p>
            <a:r>
              <a:rPr lang="en-US" dirty="0"/>
              <a:t>Fewer courts in Europe</a:t>
            </a:r>
          </a:p>
          <a:p>
            <a:r>
              <a:rPr lang="en-US" dirty="0"/>
              <a:t>E-justice in progress</a:t>
            </a:r>
          </a:p>
          <a:p>
            <a:r>
              <a:rPr lang="en-US" dirty="0"/>
              <a:t>Information to court users is being developed</a:t>
            </a:r>
          </a:p>
          <a:p>
            <a:r>
              <a:rPr lang="en-US" dirty="0"/>
              <a:t>More and more lawyers</a:t>
            </a:r>
          </a:p>
          <a:p>
            <a:r>
              <a:rPr lang="en-US" dirty="0"/>
              <a:t>Alternative Dispute Resolution (ADR) is being developed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Yes</a:t>
            </a:r>
            <a:r>
              <a:rPr lang="fr-FR" dirty="0" smtClean="0"/>
              <a:t> </a:t>
            </a:r>
            <a:r>
              <a:rPr lang="fr-FR" dirty="0" err="1"/>
              <a:t>Minister</a:t>
            </a:r>
            <a:r>
              <a:rPr lang="fr-FR" dirty="0"/>
              <a:t>?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Still executing cases?</a:t>
            </a:r>
          </a:p>
          <a:p>
            <a:r>
              <a:rPr lang="en-US" dirty="0"/>
              <a:t>Solving a problem?</a:t>
            </a:r>
          </a:p>
          <a:p>
            <a:r>
              <a:rPr lang="en-US" dirty="0"/>
              <a:t>Or satisfying eco/social needs?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05200"/>
          </a:xfrm>
        </p:spPr>
        <p:txBody>
          <a:bodyPr/>
          <a:lstStyle/>
          <a:p>
            <a:r>
              <a:rPr lang="en-US" dirty="0"/>
              <a:t>Solving </a:t>
            </a:r>
            <a:r>
              <a:rPr lang="en-US" dirty="0" smtClean="0"/>
              <a:t>problems </a:t>
            </a:r>
            <a:r>
              <a:rPr lang="en-US" dirty="0"/>
              <a:t>by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judicial </a:t>
            </a:r>
            <a:r>
              <a:rPr lang="en-US" dirty="0"/>
              <a:t>business process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Solving the citizens’ eco/social problems by a judicial business </a:t>
            </a:r>
            <a:r>
              <a:rPr lang="en-US" dirty="0" smtClean="0"/>
              <a:t>process:</a:t>
            </a:r>
            <a:endParaRPr lang="de-AT" dirty="0"/>
          </a:p>
          <a:p>
            <a:r>
              <a:rPr lang="en-US" dirty="0"/>
              <a:t>“Proactive enforcement”?</a:t>
            </a:r>
            <a:br>
              <a:rPr lang="en-US" dirty="0"/>
            </a:br>
            <a:r>
              <a:rPr lang="en-US" dirty="0"/>
              <a:t>Capture the problem at its origin as early as possible</a:t>
            </a:r>
            <a:endParaRPr lang="de-AT" dirty="0"/>
          </a:p>
          <a:p>
            <a:r>
              <a:rPr lang="en-US" dirty="0"/>
              <a:t>“Paying more for getting less?”</a:t>
            </a:r>
            <a:br>
              <a:rPr lang="en-US" dirty="0"/>
            </a:br>
            <a:r>
              <a:rPr lang="en-US" dirty="0"/>
              <a:t>Avoid costly procedures in advance</a:t>
            </a:r>
            <a:endParaRPr lang="de-AT" dirty="0"/>
          </a:p>
          <a:p>
            <a:r>
              <a:rPr lang="en-US" dirty="0"/>
              <a:t>Where is my bailiff?</a:t>
            </a:r>
            <a:br>
              <a:rPr lang="en-US" dirty="0"/>
            </a:br>
            <a:r>
              <a:rPr lang="en-US" dirty="0"/>
              <a:t>Access geographically and  supported and controlled by modern </a:t>
            </a:r>
            <a:r>
              <a:rPr lang="en-US" dirty="0" smtClean="0"/>
              <a:t>means</a:t>
            </a:r>
            <a:endParaRPr lang="de-AT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Access to court proceedings and enforcement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Link </a:t>
            </a:r>
            <a:r>
              <a:rPr lang="en-US" sz="3200" dirty="0"/>
              <a:t>between law (society) and economy – a new approach to a new enforcement</a:t>
            </a:r>
            <a:endParaRPr lang="de-AT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5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960511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Thank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r>
              <a:rPr lang="fr-FR" sz="4000" dirty="0" smtClean="0"/>
              <a:t> - Merci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" y="3284984"/>
            <a:ext cx="8001000" cy="1584176"/>
          </a:xfrm>
        </p:spPr>
        <p:txBody>
          <a:bodyPr>
            <a:normAutofit/>
          </a:bodyPr>
          <a:lstStyle/>
          <a:p>
            <a:r>
              <a:rPr lang="fr-FR" dirty="0"/>
              <a:t>Georg Stawa</a:t>
            </a:r>
          </a:p>
          <a:p>
            <a:r>
              <a:rPr lang="fr-FR" dirty="0" err="1"/>
              <a:t>President</a:t>
            </a:r>
            <a:r>
              <a:rPr lang="fr-FR" dirty="0"/>
              <a:t> of CEPEJ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5366615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6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0</TotalTime>
  <Words>131</Words>
  <Application>Microsoft Office PowerPoint</Application>
  <PresentationFormat>Bildschirmpräsentation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Briesje</vt:lpstr>
      <vt:lpstr>Access to court proceedings and enforcement</vt:lpstr>
      <vt:lpstr>Access to proceedings and enforcement </vt:lpstr>
      <vt:lpstr>CEPEJ report 2014 - trends </vt:lpstr>
      <vt:lpstr>Yes Minister?</vt:lpstr>
      <vt:lpstr>Solving problems by a  judicial business process</vt:lpstr>
      <vt:lpstr>Access to court proceedings and enforcement</vt:lpstr>
      <vt:lpstr>Thank you - 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STATEMENTS OF FACTS CARRIED OUT BY JUDICIAL OFFICERS</dc:title>
  <dc:creator>CHARDON</dc:creator>
  <cp:lastModifiedBy>stawage</cp:lastModifiedBy>
  <cp:revision>55</cp:revision>
  <dcterms:created xsi:type="dcterms:W3CDTF">2011-10-09T12:32:06Z</dcterms:created>
  <dcterms:modified xsi:type="dcterms:W3CDTF">2015-06-03T10:50:40Z</dcterms:modified>
</cp:coreProperties>
</file>