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82" r:id="rId4"/>
    <p:sldId id="28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Calibri"/>
                <a:ea typeface="Times New Roman"/>
                <a:cs typeface="Times New Roman"/>
              </a:rPr>
              <a:t>Economic developments and consequences for </a:t>
            </a:r>
            <a:r>
              <a:rPr lang="en-GB" sz="4000" dirty="0" smtClean="0">
                <a:latin typeface="Calibri"/>
                <a:ea typeface="Times New Roman"/>
                <a:cs typeface="Times New Roman"/>
              </a:rPr>
              <a:t>enforcement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" y="3284984"/>
            <a:ext cx="8001000" cy="1584176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Anthonie</a:t>
            </a:r>
            <a:r>
              <a:rPr lang="fr-FR" b="1" dirty="0" smtClean="0"/>
              <a:t> </a:t>
            </a:r>
            <a:r>
              <a:rPr lang="fr-FR" b="1" dirty="0" err="1" smtClean="0"/>
              <a:t>Jongbloed</a:t>
            </a:r>
            <a:endParaRPr lang="fr-FR" b="1" dirty="0" smtClean="0"/>
          </a:p>
          <a:p>
            <a:endParaRPr lang="fr-FR" dirty="0" smtClean="0"/>
          </a:p>
          <a:p>
            <a:r>
              <a:rPr lang="en-GB" b="1" dirty="0"/>
              <a:t>Scientific </a:t>
            </a:r>
            <a:r>
              <a:rPr lang="en-GB" b="1" dirty="0" smtClean="0"/>
              <a:t>Council</a:t>
            </a:r>
            <a:endParaRPr lang="nl-NL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15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The influence of economic developments on the bailiffs’ practice</a:t>
            </a:r>
            <a:endParaRPr lang="nl-NL" sz="32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competences: in 4 years 25% less procedures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turnover: fees ↓ and costs ↑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systems: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mediation;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digitisation of procedures; increased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competion</a:t>
            </a:r>
            <a:endParaRPr lang="en-GB" b="1" dirty="0" smtClean="0">
              <a:latin typeface="Times New Roman"/>
              <a:cs typeface="Times New Roman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2013 the profitability of the Dutch bailiffs’ sector was only 3% on average; the net result fell by 50%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bailiffs and assigned junior bailiffs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approximately 45,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of about 5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2C7C9F"/>
                </a:solidFill>
              </a:rPr>
              <a:t>The influence of economic developments on the bailiffs’ practice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urnaround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thinking: </a:t>
            </a: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static, society is not static and legislation is not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 </a:t>
            </a: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developments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have influence are constantly in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progress; just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medical science undergoes developments, legal science does so as well.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 term little seems to be changing, but anyone who considers the long term is aware of the changes</a:t>
            </a:r>
            <a:r>
              <a:rPr lang="en-GB" sz="2000" dirty="0"/>
              <a:t>. 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C7C9F">
                  <a:lumMod val="60000"/>
                  <a:lumOff val="40000"/>
                </a:srgbClr>
              </a:buClr>
            </a:pP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to </a:t>
            </a: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</a:t>
            </a: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</a:t>
            </a: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fr-FR" sz="2000" b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2C7C9F">
                  <a:lumMod val="75000"/>
                </a:srgbClr>
              </a:buClr>
            </a:pP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official </a:t>
            </a: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 constat</a:t>
            </a:r>
            <a:r>
              <a:rPr lang="fr-FR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Clr>
                <a:srgbClr val="2C7C9F">
                  <a:lumMod val="75000"/>
                </a:srgbClr>
              </a:buClr>
            </a:pPr>
            <a:r>
              <a:rPr lang="fr-FR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fr-FR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fr-FR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rescheduling</a:t>
            </a:r>
            <a:endParaRPr lang="fr-FR" sz="2000" b="1" dirty="0" smtClean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2C7C9F">
                  <a:lumMod val="75000"/>
                </a:srgbClr>
              </a:buClr>
            </a:pPr>
            <a:r>
              <a:rPr lang="en-GB" sz="2000" b="1" dirty="0" err="1" smtClean="0">
                <a:latin typeface="Times New Roman"/>
                <a:ea typeface="Times New Roman"/>
              </a:rPr>
              <a:t>e.g.stimulate</a:t>
            </a:r>
            <a:r>
              <a:rPr lang="en-GB" sz="2000" b="1" dirty="0" smtClean="0">
                <a:latin typeface="Times New Roman"/>
                <a:ea typeface="Times New Roman"/>
              </a:rPr>
              <a:t> amicable settlements which will be enforceable </a:t>
            </a:r>
            <a:endParaRPr lang="fr-FR" sz="2000" b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Thank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- Merci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" y="3284984"/>
            <a:ext cx="8001000" cy="1584176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Anthonie</a:t>
            </a:r>
            <a:r>
              <a:rPr lang="fr-FR" b="1" dirty="0" smtClean="0"/>
              <a:t> </a:t>
            </a:r>
            <a:r>
              <a:rPr lang="fr-FR" b="1" dirty="0" err="1" smtClean="0"/>
              <a:t>Jongbloed</a:t>
            </a:r>
            <a:endParaRPr lang="fr-FR" b="1" dirty="0" smtClean="0"/>
          </a:p>
          <a:p>
            <a:endParaRPr lang="fr-FR" dirty="0" smtClean="0"/>
          </a:p>
          <a:p>
            <a:r>
              <a:rPr lang="en-GB" b="1" dirty="0"/>
              <a:t>Scientific </a:t>
            </a:r>
            <a:r>
              <a:rPr lang="en-GB" b="1" dirty="0" smtClean="0"/>
              <a:t>Council</a:t>
            </a:r>
            <a:endParaRPr lang="nl-NL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366615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315</TotalTime>
  <Words>210</Words>
  <Application>Microsoft Macintosh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Briesje</vt:lpstr>
      <vt:lpstr>Economic developments and consequences for enforcement</vt:lpstr>
      <vt:lpstr>The influence of economic developments on the bailiffs’ practice</vt:lpstr>
      <vt:lpstr>The influence of economic developments on the bailiffs’ practice</vt:lpstr>
      <vt:lpstr>Thank you -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Jos UITDEHAAG</cp:lastModifiedBy>
  <cp:revision>57</cp:revision>
  <dcterms:created xsi:type="dcterms:W3CDTF">2011-10-09T12:32:06Z</dcterms:created>
  <dcterms:modified xsi:type="dcterms:W3CDTF">2015-05-25T07:25:36Z</dcterms:modified>
</cp:coreProperties>
</file>