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82" r:id="rId4"/>
    <p:sldId id="283" r:id="rId5"/>
    <p:sldId id="284" r:id="rId6"/>
    <p:sldId id="28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52" autoAdjust="0"/>
  </p:normalViewPr>
  <p:slideViewPr>
    <p:cSldViewPr>
      <p:cViewPr varScale="1">
        <p:scale>
          <a:sx n="94" d="100"/>
          <a:sy n="94" d="100"/>
        </p:scale>
        <p:origin x="78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13/09/2015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001000" cy="2567155"/>
          </a:xfrm>
        </p:spPr>
        <p:txBody>
          <a:bodyPr>
            <a:noAutofit/>
          </a:bodyPr>
          <a:lstStyle/>
          <a:p>
            <a:r>
              <a:rPr lang="fr-FR" sz="2800" dirty="0"/>
              <a:t>FAIR AND EFFICIENT </a:t>
            </a:r>
            <a:r>
              <a:rPr lang="fr-FR" sz="2800" dirty="0" smtClean="0"/>
              <a:t>ENFORCEMENT - </a:t>
            </a:r>
            <a:r>
              <a:rPr lang="en-GB" sz="2800" dirty="0"/>
              <a:t>Changing role of the enforcement agent in </a:t>
            </a:r>
            <a:r>
              <a:rPr lang="en-GB" sz="2800" dirty="0" smtClean="0"/>
              <a:t>society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RECOUVREMENT</a:t>
            </a:r>
            <a:br>
              <a:rPr lang="fr-FR" sz="2800" dirty="0"/>
            </a:br>
            <a:r>
              <a:rPr lang="fr-FR" sz="2800" dirty="0" smtClean="0"/>
              <a:t>JUSTE ET EFFICACE </a:t>
            </a:r>
            <a:r>
              <a:rPr lang="fr-FR" sz="2800" smtClean="0"/>
              <a:t>- </a:t>
            </a:r>
            <a:r>
              <a:rPr lang="fr-FR" sz="2800"/>
              <a:t>Le nouveau rôle de l’agent d’exécution dans la </a:t>
            </a:r>
            <a:r>
              <a:rPr lang="fr-FR" sz="2800" smtClean="0"/>
              <a:t>société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8001000" cy="936104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Eva </a:t>
            </a:r>
            <a:r>
              <a:rPr lang="fr-FR" b="1" dirty="0" err="1" smtClean="0"/>
              <a:t>Liedström</a:t>
            </a:r>
            <a:r>
              <a:rPr lang="fr-FR" b="1" dirty="0" smtClean="0"/>
              <a:t> Adler</a:t>
            </a:r>
          </a:p>
          <a:p>
            <a:r>
              <a:rPr lang="en-US" sz="1800" b="1" dirty="0" smtClean="0"/>
              <a:t>Director General of the Swedish Enforcement Authority</a:t>
            </a:r>
          </a:p>
          <a:p>
            <a:r>
              <a:rPr lang="fr-FR" b="1" dirty="0" smtClean="0"/>
              <a:t>Directrice Général de la Service </a:t>
            </a:r>
            <a:r>
              <a:rPr lang="fr-FR" b="1" dirty="0"/>
              <a:t>P</a:t>
            </a:r>
            <a:r>
              <a:rPr lang="fr-FR" b="1" dirty="0" smtClean="0"/>
              <a:t>ublic de Recouvrement Forcé de la Suède</a:t>
            </a:r>
            <a:endParaRPr lang="fr-FR" sz="1800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5390933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9151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5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42276" cy="2060848"/>
          </a:xfrm>
        </p:spPr>
        <p:txBody>
          <a:bodyPr/>
          <a:lstStyle/>
          <a:p>
            <a:r>
              <a:rPr lang="fr-FR" dirty="0" smtClean="0"/>
              <a:t>EFFICIENT ENFORCEMENT</a:t>
            </a:r>
            <a:br>
              <a:rPr lang="fr-FR" dirty="0" smtClean="0"/>
            </a:br>
            <a:r>
              <a:rPr lang="fr-FR" dirty="0" smtClean="0"/>
              <a:t>RECOUVREMENT</a:t>
            </a:r>
            <a:r>
              <a:rPr lang="fr-FR" dirty="0"/>
              <a:t> </a:t>
            </a:r>
            <a:r>
              <a:rPr lang="fr-FR" dirty="0" smtClean="0"/>
              <a:t>EFFICACE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649464"/>
            <a:ext cx="8042276" cy="3346685"/>
          </a:xfrm>
        </p:spPr>
        <p:txBody>
          <a:bodyPr>
            <a:noAutofit/>
          </a:bodyPr>
          <a:lstStyle/>
          <a:p>
            <a:r>
              <a:rPr lang="fr-FR" sz="2200" dirty="0"/>
              <a:t>Liability to provide </a:t>
            </a:r>
            <a:r>
              <a:rPr lang="fr-FR" sz="2200" dirty="0" smtClean="0"/>
              <a:t>information - Obligation de fournir des informations sur des biens</a:t>
            </a:r>
            <a:endParaRPr lang="fr-FR" sz="2200" dirty="0"/>
          </a:p>
          <a:p>
            <a:r>
              <a:rPr lang="en-US" sz="2200" dirty="0" smtClean="0"/>
              <a:t>Compulsory measures </a:t>
            </a:r>
            <a:r>
              <a:rPr lang="fr-FR" sz="2200" dirty="0" smtClean="0"/>
              <a:t>(</a:t>
            </a:r>
            <a:r>
              <a:rPr lang="fr-FR" sz="2200" dirty="0"/>
              <a:t>Göthlin ./. </a:t>
            </a:r>
            <a:r>
              <a:rPr lang="fr-FR" sz="2200" dirty="0" smtClean="0"/>
              <a:t>Sweden) - Des mesures obligatoires (Göthlin ./. Sweden)</a:t>
            </a:r>
            <a:endParaRPr lang="fr-FR" sz="2200" dirty="0"/>
          </a:p>
          <a:p>
            <a:r>
              <a:rPr lang="en-US" sz="2200" dirty="0" smtClean="0"/>
              <a:t>Electronically</a:t>
            </a:r>
            <a:r>
              <a:rPr lang="fr-FR" sz="2200" dirty="0" smtClean="0"/>
              <a:t> </a:t>
            </a:r>
            <a:r>
              <a:rPr lang="fr-FR" sz="2200" dirty="0"/>
              <a:t>collection of </a:t>
            </a:r>
            <a:r>
              <a:rPr lang="fr-FR" sz="2200" dirty="0" smtClean="0"/>
              <a:t>information - Collecter l´information par voie électronique</a:t>
            </a:r>
            <a:endParaRPr lang="fr-FR" sz="2200" dirty="0"/>
          </a:p>
          <a:p>
            <a:r>
              <a:rPr lang="fr-FR" sz="2200" dirty="0"/>
              <a:t>Direct </a:t>
            </a:r>
            <a:r>
              <a:rPr lang="en-US" sz="2200" dirty="0" smtClean="0"/>
              <a:t>access</a:t>
            </a:r>
            <a:r>
              <a:rPr lang="fr-FR" sz="2200" dirty="0" smtClean="0"/>
              <a:t> </a:t>
            </a:r>
            <a:r>
              <a:rPr lang="fr-FR" sz="2200" dirty="0"/>
              <a:t>to </a:t>
            </a:r>
            <a:r>
              <a:rPr lang="fr-FR" sz="2200" dirty="0" smtClean="0"/>
              <a:t>information - </a:t>
            </a:r>
            <a:r>
              <a:rPr lang="fr-FR" sz="2200" dirty="0"/>
              <a:t>Accès direct à l'information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9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 -  </a:t>
            </a:r>
            <a:r>
              <a:rPr lang="fr-FR" dirty="0" smtClean="0"/>
              <a:t>Juste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GB" sz="2200" dirty="0"/>
              <a:t>Proportionality </a:t>
            </a:r>
            <a:r>
              <a:rPr lang="en-GB" sz="2200" dirty="0" smtClean="0"/>
              <a:t>- a </a:t>
            </a:r>
            <a:r>
              <a:rPr lang="en-GB" sz="2200" dirty="0"/>
              <a:t>fair balance between the creditor and the </a:t>
            </a:r>
            <a:r>
              <a:rPr lang="en-GB" sz="2200" dirty="0" smtClean="0"/>
              <a:t>debtor –</a:t>
            </a:r>
            <a:r>
              <a:rPr lang="fr-FR" sz="2200" dirty="0" smtClean="0"/>
              <a:t> Proportionnalité – un juste équilibre entre le créancier et le débiteur</a:t>
            </a:r>
          </a:p>
          <a:p>
            <a:pPr>
              <a:buFont typeface="Wingdings" charset="2"/>
              <a:buChar char="§"/>
            </a:pPr>
            <a:r>
              <a:rPr lang="en-GB" sz="2200" dirty="0" smtClean="0"/>
              <a:t>Safeguards </a:t>
            </a:r>
            <a:r>
              <a:rPr lang="en-GB" sz="2200" dirty="0"/>
              <a:t>to stop the </a:t>
            </a:r>
            <a:r>
              <a:rPr lang="en-GB" sz="2200" dirty="0" smtClean="0"/>
              <a:t>proceeding – </a:t>
            </a:r>
            <a:r>
              <a:rPr lang="fr-FR" sz="2200" dirty="0" smtClean="0"/>
              <a:t>Des garanties pour arrêter la procédure</a:t>
            </a:r>
          </a:p>
          <a:p>
            <a:pPr>
              <a:buFont typeface="Wingdings" charset="2"/>
              <a:buChar char="§"/>
            </a:pPr>
            <a:r>
              <a:rPr lang="en-GB" sz="2200" dirty="0" smtClean="0"/>
              <a:t>Appeal </a:t>
            </a:r>
            <a:r>
              <a:rPr lang="en-GB" sz="2200" dirty="0"/>
              <a:t>- a second opinion by a </a:t>
            </a:r>
            <a:r>
              <a:rPr lang="en-GB" sz="2200" dirty="0" smtClean="0"/>
              <a:t>court – </a:t>
            </a:r>
            <a:r>
              <a:rPr lang="fr-FR" sz="2200" dirty="0" smtClean="0"/>
              <a:t>Un appel – un deuxième avis par un tribunal</a:t>
            </a:r>
          </a:p>
          <a:p>
            <a:pPr marL="0" indent="0">
              <a:buNone/>
            </a:pPr>
            <a:endParaRPr lang="en-GB" sz="22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Efficient </a:t>
            </a:r>
            <a:r>
              <a:rPr lang="fr-FR" dirty="0" smtClean="0"/>
              <a:t>and </a:t>
            </a:r>
            <a:r>
              <a:rPr lang="fr-FR" dirty="0"/>
              <a:t>fair </a:t>
            </a:r>
            <a:r>
              <a:rPr lang="fr-FR" dirty="0" smtClean="0"/>
              <a:t>- Efficace et juste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/>
              <a:t>As much information about assets as possible in order to choose the items that causes the least harm and </a:t>
            </a:r>
            <a:r>
              <a:rPr lang="en-GB" sz="2200" dirty="0" smtClean="0"/>
              <a:t>damage – </a:t>
            </a:r>
            <a:r>
              <a:rPr lang="fr-FR" sz="2200" dirty="0" smtClean="0"/>
              <a:t>Le plus informations </a:t>
            </a:r>
            <a:r>
              <a:rPr lang="fr-FR" sz="2200" dirty="0" smtClean="0"/>
              <a:t>possibles </a:t>
            </a:r>
            <a:r>
              <a:rPr lang="fr-FR" sz="2200" dirty="0" smtClean="0"/>
              <a:t>sur les biens afin de choisir les biens qui causent le moins de mal et dommages</a:t>
            </a:r>
          </a:p>
          <a:p>
            <a:r>
              <a:rPr lang="en-GB" sz="2200" dirty="0" smtClean="0"/>
              <a:t>Information </a:t>
            </a:r>
            <a:r>
              <a:rPr lang="en-GB" sz="2200" dirty="0"/>
              <a:t>about assets in </a:t>
            </a:r>
            <a:r>
              <a:rPr lang="en-GB" sz="2200" dirty="0" smtClean="0"/>
              <a:t>other countries – </a:t>
            </a:r>
            <a:r>
              <a:rPr lang="fr-FR" sz="2200" dirty="0"/>
              <a:t>I</a:t>
            </a:r>
            <a:r>
              <a:rPr lang="fr-FR" sz="2200" dirty="0" smtClean="0"/>
              <a:t>nformation </a:t>
            </a:r>
            <a:r>
              <a:rPr lang="fr-FR" sz="2200" dirty="0" smtClean="0"/>
              <a:t>sur les biens dans d’autres pays</a:t>
            </a:r>
          </a:p>
          <a:p>
            <a:r>
              <a:rPr lang="en-GB" sz="2200" dirty="0" smtClean="0"/>
              <a:t>Compulsory </a:t>
            </a:r>
            <a:r>
              <a:rPr lang="en-GB" sz="2200" dirty="0"/>
              <a:t>measures to enforce the liability to provide </a:t>
            </a:r>
            <a:r>
              <a:rPr lang="en-GB" sz="2200" dirty="0" smtClean="0"/>
              <a:t>information – </a:t>
            </a:r>
            <a:r>
              <a:rPr lang="fr-FR" sz="2200" dirty="0" smtClean="0"/>
              <a:t>Des mesures obligatoires pour respecter l’obligation de fournir des informations</a:t>
            </a:r>
            <a:endParaRPr lang="fr-F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Efficient and fair - Efficace et juste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/>
              <a:t>The Judicial Officer must be competent to asses the situation and stop the proceeding when there are </a:t>
            </a:r>
            <a:r>
              <a:rPr lang="en-GB" sz="2200" dirty="0" smtClean="0"/>
              <a:t>doubts – </a:t>
            </a:r>
            <a:r>
              <a:rPr lang="fr-FR" sz="2200" dirty="0" smtClean="0"/>
              <a:t>L’huissier de justice doit être compétent pour évaluer la situation et arrêter la procédure en cas de doute</a:t>
            </a:r>
          </a:p>
          <a:p>
            <a:pPr marL="0" indent="0">
              <a:buNone/>
            </a:pPr>
            <a:endParaRPr lang="fr-FR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6707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960511"/>
          </a:xfrm>
        </p:spPr>
        <p:txBody>
          <a:bodyPr>
            <a:normAutofit/>
          </a:bodyPr>
          <a:lstStyle/>
          <a:p>
            <a:r>
              <a:rPr lang="fr-FR" sz="4000" dirty="0" smtClean="0"/>
              <a:t>Thank you! – Merci!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3284984"/>
            <a:ext cx="8424936" cy="1584176"/>
          </a:xfrm>
        </p:spPr>
        <p:txBody>
          <a:bodyPr>
            <a:normAutofit/>
          </a:bodyPr>
          <a:lstStyle/>
          <a:p>
            <a:r>
              <a:rPr lang="fr-FR" b="1" dirty="0" smtClean="0"/>
              <a:t>Eva </a:t>
            </a:r>
            <a:r>
              <a:rPr lang="fr-FR" b="1" dirty="0" err="1" smtClean="0"/>
              <a:t>Liedström</a:t>
            </a:r>
            <a:r>
              <a:rPr lang="fr-FR" b="1" dirty="0" smtClean="0"/>
              <a:t> Adler</a:t>
            </a:r>
          </a:p>
          <a:p>
            <a:r>
              <a:rPr lang="en-US" sz="1800" b="1" dirty="0" smtClean="0"/>
              <a:t>Director General of the </a:t>
            </a:r>
            <a:r>
              <a:rPr lang="en-US" b="1" dirty="0"/>
              <a:t>Swedish </a:t>
            </a:r>
            <a:r>
              <a:rPr lang="en-US" b="1" dirty="0" smtClean="0"/>
              <a:t>Enforcement Authority</a:t>
            </a:r>
            <a:endParaRPr lang="en-US" sz="1800" b="1" dirty="0" smtClean="0"/>
          </a:p>
          <a:p>
            <a:r>
              <a:rPr lang="fr-FR" b="1" dirty="0" smtClean="0"/>
              <a:t>Directrice Générale du Service </a:t>
            </a:r>
            <a:r>
              <a:rPr lang="fr-FR" b="1" dirty="0"/>
              <a:t>Public de Recouvrement </a:t>
            </a:r>
            <a:r>
              <a:rPr lang="fr-FR" b="1" dirty="0" smtClean="0"/>
              <a:t>Forcé </a:t>
            </a:r>
            <a:r>
              <a:rPr lang="fr-FR" b="1" smtClean="0"/>
              <a:t>de Suède</a:t>
            </a:r>
            <a:endParaRPr lang="fr-FR" sz="1800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5366615"/>
            <a:ext cx="2120900" cy="1485900"/>
          </a:xfrm>
          <a:prstGeom prst="rect">
            <a:avLst/>
          </a:prstGeom>
        </p:spPr>
      </p:pic>
      <p:pic>
        <p:nvPicPr>
          <p:cNvPr id="6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6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esj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esj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1501</TotalTime>
  <Words>293</Words>
  <Application>Microsoft Office PowerPoint</Application>
  <PresentationFormat>Affichage à l'écran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News Gothic MT</vt:lpstr>
      <vt:lpstr>Wingdings</vt:lpstr>
      <vt:lpstr>Wingdings 2</vt:lpstr>
      <vt:lpstr>Briesje</vt:lpstr>
      <vt:lpstr>FAIR AND EFFICIENT ENFORCEMENT - Changing role of the enforcement agent in society RECOUVREMENT JUSTE ET EFFICACE - Le nouveau rôle de l’agent d’exécution dans la société</vt:lpstr>
      <vt:lpstr>EFFICIENT ENFORCEMENT RECOUVREMENT EFFICACE</vt:lpstr>
      <vt:lpstr>Fair  -  Juste</vt:lpstr>
      <vt:lpstr>Efficient and fair - Efficace et juste</vt:lpstr>
      <vt:lpstr>Efficient and fair - Efficace et juste</vt:lpstr>
      <vt:lpstr>Thank you! – Merci!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STATEMENTS OF FACTS CARRIED OUT BY JUDICIAL OFFICERS</dc:title>
  <dc:creator>CHARDON</dc:creator>
  <cp:lastModifiedBy>CHARDON</cp:lastModifiedBy>
  <cp:revision>69</cp:revision>
  <dcterms:created xsi:type="dcterms:W3CDTF">2011-10-09T12:32:06Z</dcterms:created>
  <dcterms:modified xsi:type="dcterms:W3CDTF">2015-09-13T17:12:33Z</dcterms:modified>
</cp:coreProperties>
</file>