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82" r:id="rId3"/>
    <p:sldId id="258" r:id="rId4"/>
    <p:sldId id="260" r:id="rId5"/>
    <p:sldId id="269" r:id="rId6"/>
    <p:sldId id="276" r:id="rId7"/>
    <p:sldId id="279" r:id="rId8"/>
    <p:sldId id="280" r:id="rId9"/>
    <p:sldId id="277" r:id="rId10"/>
    <p:sldId id="278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432E9-84B8-4559-9A57-0DE6289761A3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AA5527B7-3421-41EC-85D1-383361776AD1}">
      <dgm:prSet phldrT="[Texte]"/>
      <dgm:spPr/>
      <dgm:t>
        <a:bodyPr/>
        <a:lstStyle/>
        <a:p>
          <a:r>
            <a:rPr lang="de-DE" b="1" dirty="0" smtClean="0"/>
            <a:t>ADOPTION</a:t>
          </a:r>
          <a:endParaRPr lang="fr-FR" b="1" dirty="0"/>
        </a:p>
      </dgm:t>
    </dgm:pt>
    <dgm:pt modelId="{3786E6E8-318D-4E92-A40B-CAF3E54ECDFE}" type="parTrans" cxnId="{D908E6A7-2050-4AC0-A279-D682DF7C8B6C}">
      <dgm:prSet/>
      <dgm:spPr/>
      <dgm:t>
        <a:bodyPr/>
        <a:lstStyle/>
        <a:p>
          <a:endParaRPr lang="fr-FR"/>
        </a:p>
      </dgm:t>
    </dgm:pt>
    <dgm:pt modelId="{F54661DC-F0C2-443C-A635-9ACFCA7C4758}" type="sibTrans" cxnId="{D908E6A7-2050-4AC0-A279-D682DF7C8B6C}">
      <dgm:prSet/>
      <dgm:spPr/>
      <dgm:t>
        <a:bodyPr/>
        <a:lstStyle/>
        <a:p>
          <a:endParaRPr lang="fr-FR"/>
        </a:p>
      </dgm:t>
    </dgm:pt>
    <dgm:pt modelId="{2B56AAD6-E99E-41E6-9E3F-6E172AA07FB4}">
      <dgm:prSet phldrT="[Texte]"/>
      <dgm:spPr/>
      <dgm:t>
        <a:bodyPr/>
        <a:lstStyle/>
        <a:p>
          <a:r>
            <a:rPr lang="fr-FR" altLang="en-US" b="1" dirty="0" smtClean="0"/>
            <a:t>Convention sur la protection des enfants et la coopération en matière d'adoption internationale</a:t>
          </a:r>
          <a:r>
            <a:rPr lang="en-US" altLang="en-US" i="0" dirty="0" smtClean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</a:t>
          </a:r>
          <a:r>
            <a:rPr lang="fr-FR" dirty="0" smtClean="0">
              <a:solidFill>
                <a:schemeClr val="accent5">
                  <a:lumMod val="50000"/>
                </a:schemeClr>
              </a:solidFill>
            </a:rPr>
            <a:t>Nombre d'États contractants à la Convention : </a:t>
          </a:r>
          <a:r>
            <a:rPr lang="fr-FR" b="1" dirty="0" smtClean="0">
              <a:solidFill>
                <a:schemeClr val="accent5">
                  <a:lumMod val="50000"/>
                </a:schemeClr>
              </a:solidFill>
            </a:rPr>
            <a:t>93</a:t>
          </a:r>
          <a:endParaRPr lang="fr-FR" b="1" dirty="0">
            <a:solidFill>
              <a:schemeClr val="accent5">
                <a:lumMod val="50000"/>
              </a:schemeClr>
            </a:solidFill>
          </a:endParaRPr>
        </a:p>
      </dgm:t>
    </dgm:pt>
    <dgm:pt modelId="{5E1681BB-95F0-4F32-B0CE-B7B4BA9DF0B7}" type="parTrans" cxnId="{8960BEA9-557F-4A66-98EC-0A96EE054359}">
      <dgm:prSet/>
      <dgm:spPr/>
      <dgm:t>
        <a:bodyPr/>
        <a:lstStyle/>
        <a:p>
          <a:endParaRPr lang="fr-FR"/>
        </a:p>
      </dgm:t>
    </dgm:pt>
    <dgm:pt modelId="{13FB3B43-C75D-4773-85E4-BC7E417E4CBE}" type="sibTrans" cxnId="{8960BEA9-557F-4A66-98EC-0A96EE054359}">
      <dgm:prSet/>
      <dgm:spPr/>
      <dgm:t>
        <a:bodyPr/>
        <a:lstStyle/>
        <a:p>
          <a:endParaRPr lang="fr-FR"/>
        </a:p>
      </dgm:t>
    </dgm:pt>
    <dgm:pt modelId="{1237A427-C142-46CF-A286-B6E0BD6114A4}">
      <dgm:prSet phldrT="[Texte]"/>
      <dgm:spPr/>
      <dgm:t>
        <a:bodyPr/>
        <a:lstStyle/>
        <a:p>
          <a:r>
            <a:rPr lang="de-DE" b="1" dirty="0" smtClean="0"/>
            <a:t>PROTECTION DES ENFANTS</a:t>
          </a:r>
          <a:endParaRPr lang="fr-FR" b="1" dirty="0"/>
        </a:p>
      </dgm:t>
    </dgm:pt>
    <dgm:pt modelId="{1D2CD0AF-DAA7-4791-B005-57C51D8A2B81}" type="parTrans" cxnId="{308C1658-4CB4-414F-889B-A54B5B369525}">
      <dgm:prSet/>
      <dgm:spPr/>
      <dgm:t>
        <a:bodyPr/>
        <a:lstStyle/>
        <a:p>
          <a:endParaRPr lang="fr-FR"/>
        </a:p>
      </dgm:t>
    </dgm:pt>
    <dgm:pt modelId="{DFC86338-1E43-43BF-8B0C-C40805C573F2}" type="sibTrans" cxnId="{308C1658-4CB4-414F-889B-A54B5B369525}">
      <dgm:prSet/>
      <dgm:spPr/>
      <dgm:t>
        <a:bodyPr/>
        <a:lstStyle/>
        <a:p>
          <a:endParaRPr lang="fr-FR"/>
        </a:p>
      </dgm:t>
    </dgm:pt>
    <dgm:pt modelId="{7A35C765-298F-4B92-BF3E-E167B71C344B}">
      <dgm:prSet phldrT="[Texte]"/>
      <dgm:spPr/>
      <dgm:t>
        <a:bodyPr/>
        <a:lstStyle/>
        <a:p>
          <a:r>
            <a:rPr lang="fr-FR" altLang="en-US" b="1" dirty="0" smtClean="0"/>
            <a:t>Convention concernant la reconnaissance, l'exécution et la coopération en matière de responsabilité parentale et de mesures de protection des enfants </a:t>
          </a:r>
          <a:r>
            <a:rPr lang="en-US" altLang="en-US" i="0" dirty="0" smtClean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</a:t>
          </a:r>
          <a:r>
            <a:rPr lang="en-US" altLang="en-US" i="0" dirty="0" smtClean="0">
              <a:solidFill>
                <a:srgbClr val="00CCFF"/>
              </a:solidFill>
              <a:sym typeface="Wingdings" panose="05000000000000000000" pitchFamily="2" charset="2"/>
            </a:rPr>
            <a:t> </a:t>
          </a:r>
          <a:r>
            <a:rPr lang="fr-FR" dirty="0" smtClean="0">
              <a:solidFill>
                <a:schemeClr val="accent5">
                  <a:lumMod val="50000"/>
                </a:schemeClr>
              </a:solidFill>
            </a:rPr>
            <a:t>Nombre d'États contractants à la Convention : </a:t>
          </a:r>
          <a:r>
            <a:rPr lang="fr-FR" b="1" dirty="0" smtClean="0">
              <a:solidFill>
                <a:schemeClr val="accent5">
                  <a:lumMod val="50000"/>
                </a:schemeClr>
              </a:solidFill>
            </a:rPr>
            <a:t>41</a:t>
          </a:r>
          <a:endParaRPr lang="fr-FR" b="1" dirty="0">
            <a:solidFill>
              <a:schemeClr val="accent5">
                <a:lumMod val="50000"/>
              </a:schemeClr>
            </a:solidFill>
          </a:endParaRPr>
        </a:p>
      </dgm:t>
    </dgm:pt>
    <dgm:pt modelId="{36647061-C2AE-4055-812F-32E10B796266}" type="parTrans" cxnId="{92D0B3DB-FC0F-44C2-A70C-BEE59201307B}">
      <dgm:prSet/>
      <dgm:spPr/>
      <dgm:t>
        <a:bodyPr/>
        <a:lstStyle/>
        <a:p>
          <a:endParaRPr lang="fr-FR"/>
        </a:p>
      </dgm:t>
    </dgm:pt>
    <dgm:pt modelId="{19EFB3F9-C5C5-41A5-BFF8-EA432DE45E11}" type="sibTrans" cxnId="{92D0B3DB-FC0F-44C2-A70C-BEE59201307B}">
      <dgm:prSet/>
      <dgm:spPr/>
      <dgm:t>
        <a:bodyPr/>
        <a:lstStyle/>
        <a:p>
          <a:endParaRPr lang="fr-FR"/>
        </a:p>
      </dgm:t>
    </dgm:pt>
    <dgm:pt modelId="{E38D1D4D-7010-4779-99F6-61EE0678A0C8}">
      <dgm:prSet phldrT="[Texte]"/>
      <dgm:spPr/>
      <dgm:t>
        <a:bodyPr/>
        <a:lstStyle/>
        <a:p>
          <a:r>
            <a:rPr lang="de-DE" b="1" dirty="0" smtClean="0"/>
            <a:t>OBLIGATIONS ALIMENTAIRES</a:t>
          </a:r>
          <a:endParaRPr lang="fr-FR" b="1" dirty="0"/>
        </a:p>
      </dgm:t>
    </dgm:pt>
    <dgm:pt modelId="{4C9BEB49-C157-4E80-B457-9219965A7048}" type="parTrans" cxnId="{9987A732-7358-4557-B5A2-04EA3278503F}">
      <dgm:prSet/>
      <dgm:spPr/>
      <dgm:t>
        <a:bodyPr/>
        <a:lstStyle/>
        <a:p>
          <a:endParaRPr lang="fr-FR"/>
        </a:p>
      </dgm:t>
    </dgm:pt>
    <dgm:pt modelId="{7B2023C2-E9D8-49C9-A52D-841C4052A837}" type="sibTrans" cxnId="{9987A732-7358-4557-B5A2-04EA3278503F}">
      <dgm:prSet/>
      <dgm:spPr/>
      <dgm:t>
        <a:bodyPr/>
        <a:lstStyle/>
        <a:p>
          <a:endParaRPr lang="fr-FR"/>
        </a:p>
      </dgm:t>
    </dgm:pt>
    <dgm:pt modelId="{7CC4F03F-647C-46C9-8C8D-84B1BF6FA81E}">
      <dgm:prSet phldrT="[Texte]"/>
      <dgm:spPr/>
      <dgm:t>
        <a:bodyPr/>
        <a:lstStyle/>
        <a:p>
          <a:r>
            <a:rPr lang="fr-FR" altLang="en-US" b="1" i="0" dirty="0" smtClean="0">
              <a:sym typeface="Wingdings" panose="05000000000000000000" pitchFamily="2" charset="2"/>
            </a:rPr>
            <a:t>Convention sur le recouvrement international des aliments destinés aux enfants et à d'autres membres de la famille </a:t>
          </a:r>
          <a:r>
            <a:rPr lang="en-US" altLang="en-US" i="0" dirty="0" smtClean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</a:t>
          </a:r>
          <a:r>
            <a:rPr lang="fr-FR" u="none" dirty="0" smtClean="0">
              <a:solidFill>
                <a:schemeClr val="accent5">
                  <a:lumMod val="50000"/>
                </a:schemeClr>
              </a:solidFill>
            </a:rPr>
            <a:t>Nombre d’États et d’ORIE liés par cette Convention : </a:t>
          </a:r>
          <a:r>
            <a:rPr lang="fr-FR" b="1" u="none" dirty="0" smtClean="0">
              <a:solidFill>
                <a:schemeClr val="accent5">
                  <a:lumMod val="50000"/>
                </a:schemeClr>
              </a:solidFill>
            </a:rPr>
            <a:t>32</a:t>
          </a:r>
          <a:endParaRPr lang="fr-FR" b="1" u="none" dirty="0">
            <a:solidFill>
              <a:schemeClr val="accent5">
                <a:lumMod val="50000"/>
              </a:schemeClr>
            </a:solidFill>
          </a:endParaRPr>
        </a:p>
      </dgm:t>
    </dgm:pt>
    <dgm:pt modelId="{702B2F33-ACD4-4C72-8FBC-520F0B8A9249}" type="parTrans" cxnId="{3A83537E-4156-4629-B86D-B30D28B2F3A9}">
      <dgm:prSet/>
      <dgm:spPr/>
      <dgm:t>
        <a:bodyPr/>
        <a:lstStyle/>
        <a:p>
          <a:endParaRPr lang="fr-FR"/>
        </a:p>
      </dgm:t>
    </dgm:pt>
    <dgm:pt modelId="{34726F9C-8A41-4F32-8A3B-FEF27999DB55}" type="sibTrans" cxnId="{3A83537E-4156-4629-B86D-B30D28B2F3A9}">
      <dgm:prSet/>
      <dgm:spPr/>
      <dgm:t>
        <a:bodyPr/>
        <a:lstStyle/>
        <a:p>
          <a:endParaRPr lang="fr-FR"/>
        </a:p>
      </dgm:t>
    </dgm:pt>
    <dgm:pt modelId="{759387FB-1B67-4296-A5BE-D1B930B9E09F}" type="pres">
      <dgm:prSet presAssocID="{711432E9-84B8-4559-9A57-0DE6289761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D56C5A-36D6-45D4-A32D-F244D1E6EA25}" type="pres">
      <dgm:prSet presAssocID="{AA5527B7-3421-41EC-85D1-383361776AD1}" presName="composite" presStyleCnt="0"/>
      <dgm:spPr/>
    </dgm:pt>
    <dgm:pt modelId="{B5BAF3D5-8323-453C-8E04-4F7B2DF4687D}" type="pres">
      <dgm:prSet presAssocID="{AA5527B7-3421-41EC-85D1-383361776AD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DCF5D-73DB-434E-8D51-7113137FC542}" type="pres">
      <dgm:prSet presAssocID="{AA5527B7-3421-41EC-85D1-383361776AD1}" presName="descendantText" presStyleLbl="alignAcc1" presStyleIdx="0" presStyleCnt="3" custLinFactNeighborX="52051" custLinFactNeighborY="-5318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00C1BF-A2C0-4FDE-984F-D22F22B97336}" type="pres">
      <dgm:prSet presAssocID="{F54661DC-F0C2-443C-A635-9ACFCA7C4758}" presName="sp" presStyleCnt="0"/>
      <dgm:spPr/>
    </dgm:pt>
    <dgm:pt modelId="{96DCADD7-4F0D-4883-87FF-40D820949966}" type="pres">
      <dgm:prSet presAssocID="{1237A427-C142-46CF-A286-B6E0BD6114A4}" presName="composite" presStyleCnt="0"/>
      <dgm:spPr/>
    </dgm:pt>
    <dgm:pt modelId="{73778E1D-8CA8-4FA2-99AA-9B7350190FA1}" type="pres">
      <dgm:prSet presAssocID="{1237A427-C142-46CF-A286-B6E0BD6114A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60525-1615-4CB0-A584-0A7B012ADE6A}" type="pres">
      <dgm:prSet presAssocID="{1237A427-C142-46CF-A286-B6E0BD6114A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F2F1CC-F3A2-4A10-9930-D5E2EFD9D0E0}" type="pres">
      <dgm:prSet presAssocID="{DFC86338-1E43-43BF-8B0C-C40805C573F2}" presName="sp" presStyleCnt="0"/>
      <dgm:spPr/>
    </dgm:pt>
    <dgm:pt modelId="{D1578388-0271-461D-8710-5DD9E8CB6EE6}" type="pres">
      <dgm:prSet presAssocID="{E38D1D4D-7010-4779-99F6-61EE0678A0C8}" presName="composite" presStyleCnt="0"/>
      <dgm:spPr/>
    </dgm:pt>
    <dgm:pt modelId="{C7B03DF5-7E4D-45C2-8681-E1696EB6CAAD}" type="pres">
      <dgm:prSet presAssocID="{E38D1D4D-7010-4779-99F6-61EE0678A0C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006697-7EFA-4537-8A43-586EFB195FCB}" type="pres">
      <dgm:prSet presAssocID="{E38D1D4D-7010-4779-99F6-61EE0678A0C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4DCC537-7207-48B8-BFEE-0361BE4EF706}" type="presOf" srcId="{2B56AAD6-E99E-41E6-9E3F-6E172AA07FB4}" destId="{B30DCF5D-73DB-434E-8D51-7113137FC542}" srcOrd="0" destOrd="0" presId="urn:microsoft.com/office/officeart/2005/8/layout/chevron2"/>
    <dgm:cxn modelId="{4440A53F-61F7-48C5-942C-EF511AF17C5F}" type="presOf" srcId="{1237A427-C142-46CF-A286-B6E0BD6114A4}" destId="{73778E1D-8CA8-4FA2-99AA-9B7350190FA1}" srcOrd="0" destOrd="0" presId="urn:microsoft.com/office/officeart/2005/8/layout/chevron2"/>
    <dgm:cxn modelId="{308C1658-4CB4-414F-889B-A54B5B369525}" srcId="{711432E9-84B8-4559-9A57-0DE6289761A3}" destId="{1237A427-C142-46CF-A286-B6E0BD6114A4}" srcOrd="1" destOrd="0" parTransId="{1D2CD0AF-DAA7-4791-B005-57C51D8A2B81}" sibTransId="{DFC86338-1E43-43BF-8B0C-C40805C573F2}"/>
    <dgm:cxn modelId="{DAE841B9-2806-48A4-8AE5-ED3CFDD465B5}" type="presOf" srcId="{711432E9-84B8-4559-9A57-0DE6289761A3}" destId="{759387FB-1B67-4296-A5BE-D1B930B9E09F}" srcOrd="0" destOrd="0" presId="urn:microsoft.com/office/officeart/2005/8/layout/chevron2"/>
    <dgm:cxn modelId="{E9DDD17C-0EA9-4E0F-837B-DA3385094D9B}" type="presOf" srcId="{AA5527B7-3421-41EC-85D1-383361776AD1}" destId="{B5BAF3D5-8323-453C-8E04-4F7B2DF4687D}" srcOrd="0" destOrd="0" presId="urn:microsoft.com/office/officeart/2005/8/layout/chevron2"/>
    <dgm:cxn modelId="{3A83537E-4156-4629-B86D-B30D28B2F3A9}" srcId="{E38D1D4D-7010-4779-99F6-61EE0678A0C8}" destId="{7CC4F03F-647C-46C9-8C8D-84B1BF6FA81E}" srcOrd="0" destOrd="0" parTransId="{702B2F33-ACD4-4C72-8FBC-520F0B8A9249}" sibTransId="{34726F9C-8A41-4F32-8A3B-FEF27999DB55}"/>
    <dgm:cxn modelId="{9987A732-7358-4557-B5A2-04EA3278503F}" srcId="{711432E9-84B8-4559-9A57-0DE6289761A3}" destId="{E38D1D4D-7010-4779-99F6-61EE0678A0C8}" srcOrd="2" destOrd="0" parTransId="{4C9BEB49-C157-4E80-B457-9219965A7048}" sibTransId="{7B2023C2-E9D8-49C9-A52D-841C4052A837}"/>
    <dgm:cxn modelId="{8960BEA9-557F-4A66-98EC-0A96EE054359}" srcId="{AA5527B7-3421-41EC-85D1-383361776AD1}" destId="{2B56AAD6-E99E-41E6-9E3F-6E172AA07FB4}" srcOrd="0" destOrd="0" parTransId="{5E1681BB-95F0-4F32-B0CE-B7B4BA9DF0B7}" sibTransId="{13FB3B43-C75D-4773-85E4-BC7E417E4CBE}"/>
    <dgm:cxn modelId="{D908E6A7-2050-4AC0-A279-D682DF7C8B6C}" srcId="{711432E9-84B8-4559-9A57-0DE6289761A3}" destId="{AA5527B7-3421-41EC-85D1-383361776AD1}" srcOrd="0" destOrd="0" parTransId="{3786E6E8-318D-4E92-A40B-CAF3E54ECDFE}" sibTransId="{F54661DC-F0C2-443C-A635-9ACFCA7C4758}"/>
    <dgm:cxn modelId="{237CEA95-B286-473A-826E-4F0A735540A9}" type="presOf" srcId="{7A35C765-298F-4B92-BF3E-E167B71C344B}" destId="{B1E60525-1615-4CB0-A584-0A7B012ADE6A}" srcOrd="0" destOrd="0" presId="urn:microsoft.com/office/officeart/2005/8/layout/chevron2"/>
    <dgm:cxn modelId="{369F1804-B1AE-4AA2-A42F-A8A091606A72}" type="presOf" srcId="{7CC4F03F-647C-46C9-8C8D-84B1BF6FA81E}" destId="{01006697-7EFA-4537-8A43-586EFB195FCB}" srcOrd="0" destOrd="0" presId="urn:microsoft.com/office/officeart/2005/8/layout/chevron2"/>
    <dgm:cxn modelId="{403952E7-8137-42FA-B27C-E3CF283C091A}" type="presOf" srcId="{E38D1D4D-7010-4779-99F6-61EE0678A0C8}" destId="{C7B03DF5-7E4D-45C2-8681-E1696EB6CAAD}" srcOrd="0" destOrd="0" presId="urn:microsoft.com/office/officeart/2005/8/layout/chevron2"/>
    <dgm:cxn modelId="{92D0B3DB-FC0F-44C2-A70C-BEE59201307B}" srcId="{1237A427-C142-46CF-A286-B6E0BD6114A4}" destId="{7A35C765-298F-4B92-BF3E-E167B71C344B}" srcOrd="0" destOrd="0" parTransId="{36647061-C2AE-4055-812F-32E10B796266}" sibTransId="{19EFB3F9-C5C5-41A5-BFF8-EA432DE45E11}"/>
    <dgm:cxn modelId="{485ED79F-16B2-47A9-A00C-BE117C5BAACA}" type="presParOf" srcId="{759387FB-1B67-4296-A5BE-D1B930B9E09F}" destId="{F6D56C5A-36D6-45D4-A32D-F244D1E6EA25}" srcOrd="0" destOrd="0" presId="urn:microsoft.com/office/officeart/2005/8/layout/chevron2"/>
    <dgm:cxn modelId="{15F64AD4-41F4-40E1-9AE2-093DF3245DE6}" type="presParOf" srcId="{F6D56C5A-36D6-45D4-A32D-F244D1E6EA25}" destId="{B5BAF3D5-8323-453C-8E04-4F7B2DF4687D}" srcOrd="0" destOrd="0" presId="urn:microsoft.com/office/officeart/2005/8/layout/chevron2"/>
    <dgm:cxn modelId="{9C67C8D8-4E90-479C-9F96-4CABB4803C49}" type="presParOf" srcId="{F6D56C5A-36D6-45D4-A32D-F244D1E6EA25}" destId="{B30DCF5D-73DB-434E-8D51-7113137FC542}" srcOrd="1" destOrd="0" presId="urn:microsoft.com/office/officeart/2005/8/layout/chevron2"/>
    <dgm:cxn modelId="{BEB27CB1-ABDA-4CD2-B3F0-E2E6915D3371}" type="presParOf" srcId="{759387FB-1B67-4296-A5BE-D1B930B9E09F}" destId="{6300C1BF-A2C0-4FDE-984F-D22F22B97336}" srcOrd="1" destOrd="0" presId="urn:microsoft.com/office/officeart/2005/8/layout/chevron2"/>
    <dgm:cxn modelId="{01C1024C-A9D8-42EA-A9D4-398F35CBC4A5}" type="presParOf" srcId="{759387FB-1B67-4296-A5BE-D1B930B9E09F}" destId="{96DCADD7-4F0D-4883-87FF-40D820949966}" srcOrd="2" destOrd="0" presId="urn:microsoft.com/office/officeart/2005/8/layout/chevron2"/>
    <dgm:cxn modelId="{E76FA930-CA6C-479E-A990-089FC160AEAC}" type="presParOf" srcId="{96DCADD7-4F0D-4883-87FF-40D820949966}" destId="{73778E1D-8CA8-4FA2-99AA-9B7350190FA1}" srcOrd="0" destOrd="0" presId="urn:microsoft.com/office/officeart/2005/8/layout/chevron2"/>
    <dgm:cxn modelId="{A0CA6B7A-6780-4CC6-B3E1-918E155A2BC0}" type="presParOf" srcId="{96DCADD7-4F0D-4883-87FF-40D820949966}" destId="{B1E60525-1615-4CB0-A584-0A7B012ADE6A}" srcOrd="1" destOrd="0" presId="urn:microsoft.com/office/officeart/2005/8/layout/chevron2"/>
    <dgm:cxn modelId="{C554CCBE-D189-44A7-8F87-237D84BF2FC1}" type="presParOf" srcId="{759387FB-1B67-4296-A5BE-D1B930B9E09F}" destId="{2DF2F1CC-F3A2-4A10-9930-D5E2EFD9D0E0}" srcOrd="3" destOrd="0" presId="urn:microsoft.com/office/officeart/2005/8/layout/chevron2"/>
    <dgm:cxn modelId="{DCD91CCF-9FD4-4EF6-BDF2-84DE87801697}" type="presParOf" srcId="{759387FB-1B67-4296-A5BE-D1B930B9E09F}" destId="{D1578388-0271-461D-8710-5DD9E8CB6EE6}" srcOrd="4" destOrd="0" presId="urn:microsoft.com/office/officeart/2005/8/layout/chevron2"/>
    <dgm:cxn modelId="{C2C1B7C1-778A-4B22-B6AD-EA03D037F830}" type="presParOf" srcId="{D1578388-0271-461D-8710-5DD9E8CB6EE6}" destId="{C7B03DF5-7E4D-45C2-8681-E1696EB6CAAD}" srcOrd="0" destOrd="0" presId="urn:microsoft.com/office/officeart/2005/8/layout/chevron2"/>
    <dgm:cxn modelId="{71A25ED7-B18F-4CF6-A1DB-F80E28036B71}" type="presParOf" srcId="{D1578388-0271-461D-8710-5DD9E8CB6EE6}" destId="{01006697-7EFA-4537-8A43-586EFB195F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FCEA9D-B893-4BA4-B140-FE06DEAF5256}" type="doc">
      <dgm:prSet loTypeId="urn:microsoft.com/office/officeart/2005/8/layout/hProcess10#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9A741D7-8525-4EF5-8366-1A12CE4CD10A}">
      <dgm:prSet phldrT="[Texte]" custT="1"/>
      <dgm:spPr/>
      <dgm:t>
        <a:bodyPr/>
        <a:lstStyle/>
        <a:p>
          <a:r>
            <a:rPr lang="fr-FR" sz="3200" b="0" dirty="0" smtClean="0">
              <a:latin typeface="+mn-lt"/>
            </a:rPr>
            <a:t>Projet initial avec un large champ d'application</a:t>
          </a:r>
          <a:endParaRPr lang="fr-FR" sz="3200" dirty="0"/>
        </a:p>
      </dgm:t>
    </dgm:pt>
    <dgm:pt modelId="{33FECC7C-6188-443C-BCF8-D00DF0DA484F}" type="parTrans" cxnId="{BE973C38-B7B7-4681-B592-EAAF7EEF83DA}">
      <dgm:prSet/>
      <dgm:spPr/>
      <dgm:t>
        <a:bodyPr/>
        <a:lstStyle/>
        <a:p>
          <a:endParaRPr lang="fr-FR"/>
        </a:p>
      </dgm:t>
    </dgm:pt>
    <dgm:pt modelId="{4742B687-7DD2-430F-A9C8-616FCDD4061A}" type="sibTrans" cxnId="{BE973C38-B7B7-4681-B592-EAAF7EEF83DA}">
      <dgm:prSet/>
      <dgm:spPr/>
      <dgm:t>
        <a:bodyPr/>
        <a:lstStyle/>
        <a:p>
          <a:endParaRPr lang="fr-FR"/>
        </a:p>
      </dgm:t>
    </dgm:pt>
    <dgm:pt modelId="{824D305C-A97A-4830-A435-B7748909A6AA}">
      <dgm:prSet phldrT="[Texte]"/>
      <dgm:spPr/>
      <dgm:t>
        <a:bodyPr/>
        <a:lstStyle/>
        <a:p>
          <a:r>
            <a:rPr lang="de-DE" b="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Convention</a:t>
          </a:r>
          <a:r>
            <a:rPr lang="de-DE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b="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sur</a:t>
          </a:r>
          <a:r>
            <a:rPr lang="de-DE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les </a:t>
          </a:r>
          <a:r>
            <a:rPr lang="de-DE" b="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accords</a:t>
          </a:r>
          <a:r>
            <a:rPr lang="de-DE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b="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d‘élection</a:t>
          </a:r>
          <a:r>
            <a:rPr lang="de-DE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de-DE" b="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</a:t>
          </a:r>
          <a:endParaRPr lang="fr-FR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1948A72-427F-43EA-AC1E-7A14A9F738E7}" type="parTrans" cxnId="{33B1488A-DBA1-4BFA-B45E-B048BB8B15BE}">
      <dgm:prSet/>
      <dgm:spPr/>
      <dgm:t>
        <a:bodyPr/>
        <a:lstStyle/>
        <a:p>
          <a:endParaRPr lang="fr-FR"/>
        </a:p>
      </dgm:t>
    </dgm:pt>
    <dgm:pt modelId="{B982124C-A210-4C89-B644-ADE407421541}" type="sibTrans" cxnId="{33B1488A-DBA1-4BFA-B45E-B048BB8B15BE}">
      <dgm:prSet/>
      <dgm:spPr/>
      <dgm:t>
        <a:bodyPr/>
        <a:lstStyle/>
        <a:p>
          <a:endParaRPr lang="fr-FR"/>
        </a:p>
      </dgm:t>
    </dgm:pt>
    <dgm:pt modelId="{B9C0B555-22E0-41AB-85C1-B5DCA132F937}">
      <dgm:prSet phldrT="[Texte]"/>
      <dgm:spPr/>
      <dgm:t>
        <a:bodyPr/>
        <a:lstStyle/>
        <a:p>
          <a:r>
            <a:rPr lang="de-DE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Depuis</a:t>
          </a:r>
          <a:r>
            <a: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2012: </a:t>
          </a:r>
          <a:r>
            <a:rPr lang="de-DE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relance</a:t>
          </a:r>
          <a:r>
            <a: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du </a:t>
          </a:r>
          <a:r>
            <a:rPr lang="de-DE" i="1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projet</a:t>
          </a:r>
          <a:r>
            <a:rPr lang="de-DE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i="1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sur</a:t>
          </a:r>
          <a:r>
            <a:rPr lang="de-DE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les </a:t>
          </a:r>
          <a:r>
            <a:rPr lang="de-DE" i="1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Jugements</a:t>
          </a:r>
          <a:endParaRPr lang="fr-FR" i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3DA4C23-ABCF-46AE-9F81-02E787F50B68}" type="parTrans" cxnId="{F21AE8BB-904E-411E-8CC3-44B049A1C885}">
      <dgm:prSet/>
      <dgm:spPr/>
      <dgm:t>
        <a:bodyPr/>
        <a:lstStyle/>
        <a:p>
          <a:endParaRPr lang="fr-FR"/>
        </a:p>
      </dgm:t>
    </dgm:pt>
    <dgm:pt modelId="{F646D128-DF30-4472-8D87-F3979E1A1722}" type="sibTrans" cxnId="{F21AE8BB-904E-411E-8CC3-44B049A1C885}">
      <dgm:prSet/>
      <dgm:spPr/>
      <dgm:t>
        <a:bodyPr/>
        <a:lstStyle/>
        <a:p>
          <a:endParaRPr lang="fr-FR"/>
        </a:p>
      </dgm:t>
    </dgm:pt>
    <dgm:pt modelId="{76B2D247-4EF8-4419-A3B2-AE712C337B24}" type="pres">
      <dgm:prSet presAssocID="{9DFCEA9D-B893-4BA4-B140-FE06DEAF52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4BDBBC-EF01-4D6B-A6B6-E3CF5564B39B}" type="pres">
      <dgm:prSet presAssocID="{B9A741D7-8525-4EF5-8366-1A12CE4CD10A}" presName="composite" presStyleCnt="0"/>
      <dgm:spPr/>
      <dgm:t>
        <a:bodyPr/>
        <a:lstStyle/>
        <a:p>
          <a:endParaRPr lang="en-US"/>
        </a:p>
      </dgm:t>
    </dgm:pt>
    <dgm:pt modelId="{38EC4D49-6E31-4B24-8888-1B90089A1735}" type="pres">
      <dgm:prSet presAssocID="{B9A741D7-8525-4EF5-8366-1A12CE4CD10A}" presName="imagSh" presStyleLbl="bgImgPlace1" presStyleIdx="0" presStyleCnt="3" custScaleX="167446" custScaleY="8438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US"/>
        </a:p>
      </dgm:t>
    </dgm:pt>
    <dgm:pt modelId="{8AE99409-F402-4DE7-9645-68DE90FCCD8A}" type="pres">
      <dgm:prSet presAssocID="{B9A741D7-8525-4EF5-8366-1A12CE4CD10A}" presName="txNode" presStyleLbl="node1" presStyleIdx="0" presStyleCnt="3" custScaleX="104478" custLinFactNeighborX="5652" custLinFactNeighborY="113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0CE8CD-A65E-4EBE-BFD9-E6171AAAAE18}" type="pres">
      <dgm:prSet presAssocID="{4742B687-7DD2-430F-A9C8-616FCDD4061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2131BD7-A8C1-4120-9C5C-817A1F2FDC67}" type="pres">
      <dgm:prSet presAssocID="{4742B687-7DD2-430F-A9C8-616FCDD4061A}" presName="connTx" presStyleLbl="sibTrans2D1" presStyleIdx="0" presStyleCnt="2"/>
      <dgm:spPr/>
      <dgm:t>
        <a:bodyPr/>
        <a:lstStyle/>
        <a:p>
          <a:endParaRPr lang="en-US"/>
        </a:p>
      </dgm:t>
    </dgm:pt>
    <dgm:pt modelId="{8DD93422-61D6-4C71-A321-4DC98490ECE3}" type="pres">
      <dgm:prSet presAssocID="{824D305C-A97A-4830-A435-B7748909A6AA}" presName="composite" presStyleCnt="0"/>
      <dgm:spPr/>
      <dgm:t>
        <a:bodyPr/>
        <a:lstStyle/>
        <a:p>
          <a:endParaRPr lang="en-US"/>
        </a:p>
      </dgm:t>
    </dgm:pt>
    <dgm:pt modelId="{229DC93B-EA24-4255-9522-C80039CA44A5}" type="pres">
      <dgm:prSet presAssocID="{824D305C-A97A-4830-A435-B7748909A6AA}" presName="imagSh" presStyleLbl="bgImgPlace1" presStyleIdx="1" presStyleCnt="3" custScaleX="87306" custScaleY="101399" custLinFactNeighborX="741" custLinFactNeighborY="-11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31C41223-88BE-40EF-A265-3DBDA4D4EC25}" type="pres">
      <dgm:prSet presAssocID="{824D305C-A97A-4830-A435-B7748909A6AA}" presName="txNode" presStyleLbl="node1" presStyleIdx="1" presStyleCnt="3" custLinFactNeighborX="10745" custLinFactNeighborY="93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D4F1A1-13F7-4165-8AE5-1E9C86241E9E}" type="pres">
      <dgm:prSet presAssocID="{B982124C-A210-4C89-B644-ADE40742154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2E8BA2D-899F-49FA-BCC1-462D8F6910DF}" type="pres">
      <dgm:prSet presAssocID="{B982124C-A210-4C89-B644-ADE407421541}" presName="connTx" presStyleLbl="sibTrans2D1" presStyleIdx="1" presStyleCnt="2"/>
      <dgm:spPr/>
      <dgm:t>
        <a:bodyPr/>
        <a:lstStyle/>
        <a:p>
          <a:endParaRPr lang="en-US"/>
        </a:p>
      </dgm:t>
    </dgm:pt>
    <dgm:pt modelId="{30C54577-99EB-411D-BDE7-6ECBC5529F62}" type="pres">
      <dgm:prSet presAssocID="{B9C0B555-22E0-41AB-85C1-B5DCA132F937}" presName="composite" presStyleCnt="0"/>
      <dgm:spPr/>
      <dgm:t>
        <a:bodyPr/>
        <a:lstStyle/>
        <a:p>
          <a:endParaRPr lang="en-US"/>
        </a:p>
      </dgm:t>
    </dgm:pt>
    <dgm:pt modelId="{A9018AEB-B872-4B8E-A37E-A331E3771367}" type="pres">
      <dgm:prSet presAssocID="{B9C0B555-22E0-41AB-85C1-B5DCA132F937}" presName="imagSh" presStyleLbl="bgImgPlace1" presStyleIdx="2" presStyleCnt="3" custScaleX="137936" custScaleY="8248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US"/>
        </a:p>
      </dgm:t>
    </dgm:pt>
    <dgm:pt modelId="{7425BA57-282B-455C-98E8-9B59DA9E8DA0}" type="pres">
      <dgm:prSet presAssocID="{B9C0B555-22E0-41AB-85C1-B5DCA132F937}" presName="txNode" presStyleLbl="node1" presStyleIdx="2" presStyleCnt="3" custScaleY="99249" custLinFactNeighborX="-314" custLinFactNeighborY="131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E086DCC-2954-4BD7-8D73-FC8DDCB4ED30}" type="presOf" srcId="{B982124C-A210-4C89-B644-ADE407421541}" destId="{12E8BA2D-899F-49FA-BCC1-462D8F6910DF}" srcOrd="1" destOrd="0" presId="urn:microsoft.com/office/officeart/2005/8/layout/hProcess10#1"/>
    <dgm:cxn modelId="{B1BC69BE-DB54-427B-92FF-C67CD112DFAF}" type="presOf" srcId="{9DFCEA9D-B893-4BA4-B140-FE06DEAF5256}" destId="{76B2D247-4EF8-4419-A3B2-AE712C337B24}" srcOrd="0" destOrd="0" presId="urn:microsoft.com/office/officeart/2005/8/layout/hProcess10#1"/>
    <dgm:cxn modelId="{BE973C38-B7B7-4681-B592-EAAF7EEF83DA}" srcId="{9DFCEA9D-B893-4BA4-B140-FE06DEAF5256}" destId="{B9A741D7-8525-4EF5-8366-1A12CE4CD10A}" srcOrd="0" destOrd="0" parTransId="{33FECC7C-6188-443C-BCF8-D00DF0DA484F}" sibTransId="{4742B687-7DD2-430F-A9C8-616FCDD4061A}"/>
    <dgm:cxn modelId="{1072589F-B950-4130-9C9A-1A64ED88845D}" type="presOf" srcId="{B9C0B555-22E0-41AB-85C1-B5DCA132F937}" destId="{7425BA57-282B-455C-98E8-9B59DA9E8DA0}" srcOrd="0" destOrd="0" presId="urn:microsoft.com/office/officeart/2005/8/layout/hProcess10#1"/>
    <dgm:cxn modelId="{9318DE54-4A93-4123-92DD-DBBEF2E4C6DA}" type="presOf" srcId="{4742B687-7DD2-430F-A9C8-616FCDD4061A}" destId="{880CE8CD-A65E-4EBE-BFD9-E6171AAAAE18}" srcOrd="0" destOrd="0" presId="urn:microsoft.com/office/officeart/2005/8/layout/hProcess10#1"/>
    <dgm:cxn modelId="{31AE67E3-5F90-4F4D-900A-F3FBE2D4F159}" type="presOf" srcId="{B9A741D7-8525-4EF5-8366-1A12CE4CD10A}" destId="{8AE99409-F402-4DE7-9645-68DE90FCCD8A}" srcOrd="0" destOrd="0" presId="urn:microsoft.com/office/officeart/2005/8/layout/hProcess10#1"/>
    <dgm:cxn modelId="{33B1488A-DBA1-4BFA-B45E-B048BB8B15BE}" srcId="{9DFCEA9D-B893-4BA4-B140-FE06DEAF5256}" destId="{824D305C-A97A-4830-A435-B7748909A6AA}" srcOrd="1" destOrd="0" parTransId="{B1948A72-427F-43EA-AC1E-7A14A9F738E7}" sibTransId="{B982124C-A210-4C89-B644-ADE407421541}"/>
    <dgm:cxn modelId="{5C0806C2-D054-4682-9FB8-21BE669B1A5E}" type="presOf" srcId="{4742B687-7DD2-430F-A9C8-616FCDD4061A}" destId="{42131BD7-A8C1-4120-9C5C-817A1F2FDC67}" srcOrd="1" destOrd="0" presId="urn:microsoft.com/office/officeart/2005/8/layout/hProcess10#1"/>
    <dgm:cxn modelId="{6A82362F-3280-4DAB-A95C-4213CEBF9E46}" type="presOf" srcId="{B982124C-A210-4C89-B644-ADE407421541}" destId="{F0D4F1A1-13F7-4165-8AE5-1E9C86241E9E}" srcOrd="0" destOrd="0" presId="urn:microsoft.com/office/officeart/2005/8/layout/hProcess10#1"/>
    <dgm:cxn modelId="{F21AE8BB-904E-411E-8CC3-44B049A1C885}" srcId="{9DFCEA9D-B893-4BA4-B140-FE06DEAF5256}" destId="{B9C0B555-22E0-41AB-85C1-B5DCA132F937}" srcOrd="2" destOrd="0" parTransId="{73DA4C23-ABCF-46AE-9F81-02E787F50B68}" sibTransId="{F646D128-DF30-4472-8D87-F3979E1A1722}"/>
    <dgm:cxn modelId="{F9F7D6B8-68B0-4609-A5E3-857F4E7EB7C9}" type="presOf" srcId="{824D305C-A97A-4830-A435-B7748909A6AA}" destId="{31C41223-88BE-40EF-A265-3DBDA4D4EC25}" srcOrd="0" destOrd="0" presId="urn:microsoft.com/office/officeart/2005/8/layout/hProcess10#1"/>
    <dgm:cxn modelId="{7F1EA650-FC94-4544-8C64-290999C7B4B1}" type="presParOf" srcId="{76B2D247-4EF8-4419-A3B2-AE712C337B24}" destId="{314BDBBC-EF01-4D6B-A6B6-E3CF5564B39B}" srcOrd="0" destOrd="0" presId="urn:microsoft.com/office/officeart/2005/8/layout/hProcess10#1"/>
    <dgm:cxn modelId="{B733D039-E781-4AB6-8B14-517C3F9DF220}" type="presParOf" srcId="{314BDBBC-EF01-4D6B-A6B6-E3CF5564B39B}" destId="{38EC4D49-6E31-4B24-8888-1B90089A1735}" srcOrd="0" destOrd="0" presId="urn:microsoft.com/office/officeart/2005/8/layout/hProcess10#1"/>
    <dgm:cxn modelId="{A9BA9726-A266-40BF-AC08-778A0D7125E4}" type="presParOf" srcId="{314BDBBC-EF01-4D6B-A6B6-E3CF5564B39B}" destId="{8AE99409-F402-4DE7-9645-68DE90FCCD8A}" srcOrd="1" destOrd="0" presId="urn:microsoft.com/office/officeart/2005/8/layout/hProcess10#1"/>
    <dgm:cxn modelId="{37351FD1-ADCD-412B-91D5-7DF0CC697853}" type="presParOf" srcId="{76B2D247-4EF8-4419-A3B2-AE712C337B24}" destId="{880CE8CD-A65E-4EBE-BFD9-E6171AAAAE18}" srcOrd="1" destOrd="0" presId="urn:microsoft.com/office/officeart/2005/8/layout/hProcess10#1"/>
    <dgm:cxn modelId="{3838CB79-FEF6-4D8F-A5C2-18A323E75BC8}" type="presParOf" srcId="{880CE8CD-A65E-4EBE-BFD9-E6171AAAAE18}" destId="{42131BD7-A8C1-4120-9C5C-817A1F2FDC67}" srcOrd="0" destOrd="0" presId="urn:microsoft.com/office/officeart/2005/8/layout/hProcess10#1"/>
    <dgm:cxn modelId="{777EE211-6410-48C1-A96A-CB4583C722E2}" type="presParOf" srcId="{76B2D247-4EF8-4419-A3B2-AE712C337B24}" destId="{8DD93422-61D6-4C71-A321-4DC98490ECE3}" srcOrd="2" destOrd="0" presId="urn:microsoft.com/office/officeart/2005/8/layout/hProcess10#1"/>
    <dgm:cxn modelId="{C10BF4BB-07A1-4FAB-BEFE-C724AAA70B49}" type="presParOf" srcId="{8DD93422-61D6-4C71-A321-4DC98490ECE3}" destId="{229DC93B-EA24-4255-9522-C80039CA44A5}" srcOrd="0" destOrd="0" presId="urn:microsoft.com/office/officeart/2005/8/layout/hProcess10#1"/>
    <dgm:cxn modelId="{5190BC77-30A6-4EED-8D54-E7F7E425A7D9}" type="presParOf" srcId="{8DD93422-61D6-4C71-A321-4DC98490ECE3}" destId="{31C41223-88BE-40EF-A265-3DBDA4D4EC25}" srcOrd="1" destOrd="0" presId="urn:microsoft.com/office/officeart/2005/8/layout/hProcess10#1"/>
    <dgm:cxn modelId="{42201264-F88A-4F10-A6A9-F0F3F4DB9FCB}" type="presParOf" srcId="{76B2D247-4EF8-4419-A3B2-AE712C337B24}" destId="{F0D4F1A1-13F7-4165-8AE5-1E9C86241E9E}" srcOrd="3" destOrd="0" presId="urn:microsoft.com/office/officeart/2005/8/layout/hProcess10#1"/>
    <dgm:cxn modelId="{EC55156E-F892-4078-A0A0-47D79D567A72}" type="presParOf" srcId="{F0D4F1A1-13F7-4165-8AE5-1E9C86241E9E}" destId="{12E8BA2D-899F-49FA-BCC1-462D8F6910DF}" srcOrd="0" destOrd="0" presId="urn:microsoft.com/office/officeart/2005/8/layout/hProcess10#1"/>
    <dgm:cxn modelId="{7E34503A-CE38-4BF7-85D4-EE8A8E325EA0}" type="presParOf" srcId="{76B2D247-4EF8-4419-A3B2-AE712C337B24}" destId="{30C54577-99EB-411D-BDE7-6ECBC5529F62}" srcOrd="4" destOrd="0" presId="urn:microsoft.com/office/officeart/2005/8/layout/hProcess10#1"/>
    <dgm:cxn modelId="{75B15B5B-58EB-48C3-B465-B2A9E342FAC4}" type="presParOf" srcId="{30C54577-99EB-411D-BDE7-6ECBC5529F62}" destId="{A9018AEB-B872-4B8E-A37E-A331E3771367}" srcOrd="0" destOrd="0" presId="urn:microsoft.com/office/officeart/2005/8/layout/hProcess10#1"/>
    <dgm:cxn modelId="{BDCD1072-1E86-4631-B98F-6466BAFBD1F1}" type="presParOf" srcId="{30C54577-99EB-411D-BDE7-6ECBC5529F62}" destId="{7425BA57-282B-455C-98E8-9B59DA9E8DA0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819297-0CDE-4120-BCBD-F63A69C3175B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8997C9-3FFF-45C1-B68D-4ABCE2B4944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en-US" b="1" dirty="0" err="1" smtClean="0">
              <a:solidFill>
                <a:srgbClr val="000066"/>
              </a:solidFill>
              <a:latin typeface="Verdana" panose="020B0604030504040204" pitchFamily="34" charset="0"/>
            </a:rPr>
            <a:t>Règles</a:t>
          </a:r>
          <a:r>
            <a:rPr lang="en-US" altLang="en-US" b="1" dirty="0" smtClean="0">
              <a:solidFill>
                <a:srgbClr val="000066"/>
              </a:solidFill>
              <a:latin typeface="Verdana" panose="020B0604030504040204" pitchFamily="34" charset="0"/>
            </a:rPr>
            <a:t> </a:t>
          </a:r>
          <a:r>
            <a:rPr lang="en-US" altLang="en-US" b="1" dirty="0" err="1" smtClean="0">
              <a:solidFill>
                <a:srgbClr val="000066"/>
              </a:solidFill>
              <a:latin typeface="Verdana" panose="020B0604030504040204" pitchFamily="34" charset="0"/>
            </a:rPr>
            <a:t>uniformes</a:t>
          </a:r>
          <a:r>
            <a:rPr lang="en-US" altLang="en-US" b="1" dirty="0" smtClean="0">
              <a:solidFill>
                <a:srgbClr val="000066"/>
              </a:solidFill>
              <a:latin typeface="Verdana" panose="020B0604030504040204" pitchFamily="34" charset="0"/>
            </a:rPr>
            <a:t> </a:t>
          </a:r>
          <a:r>
            <a:rPr lang="en-US" altLang="en-US" b="1" dirty="0" err="1" smtClean="0">
              <a:solidFill>
                <a:srgbClr val="000066"/>
              </a:solidFill>
              <a:latin typeface="Verdana" panose="020B0604030504040204" pitchFamily="34" charset="0"/>
            </a:rPr>
            <a:t>sur</a:t>
          </a:r>
          <a:r>
            <a:rPr lang="en-US" altLang="en-US" b="1" dirty="0" smtClean="0">
              <a:solidFill>
                <a:srgbClr val="000066"/>
              </a:solidFill>
              <a:latin typeface="Verdana" panose="020B0604030504040204" pitchFamily="34" charset="0"/>
            </a:rPr>
            <a:t> les conditions et les </a:t>
          </a:r>
          <a:r>
            <a:rPr lang="en-US" altLang="en-US" b="1" dirty="0" err="1" smtClean="0">
              <a:solidFill>
                <a:srgbClr val="000066"/>
              </a:solidFill>
              <a:latin typeface="Verdana" panose="020B0604030504040204" pitchFamily="34" charset="0"/>
            </a:rPr>
            <a:t>cas</a:t>
          </a:r>
          <a:r>
            <a:rPr lang="en-US" altLang="en-US" b="1" dirty="0" smtClean="0">
              <a:solidFill>
                <a:srgbClr val="000066"/>
              </a:solidFill>
              <a:latin typeface="Verdana" panose="020B0604030504040204" pitchFamily="34" charset="0"/>
            </a:rPr>
            <a:t> de </a:t>
          </a:r>
          <a:r>
            <a:rPr lang="en-US" altLang="en-US" b="1" dirty="0" err="1" smtClean="0">
              <a:solidFill>
                <a:srgbClr val="000066"/>
              </a:solidFill>
              <a:latin typeface="Verdana" panose="020B0604030504040204" pitchFamily="34" charset="0"/>
            </a:rPr>
            <a:t>refus</a:t>
          </a:r>
          <a:r>
            <a:rPr lang="en-US" altLang="en-US" b="1" dirty="0" smtClean="0">
              <a:solidFill>
                <a:srgbClr val="000066"/>
              </a:solidFill>
              <a:latin typeface="Verdana" panose="020B0604030504040204" pitchFamily="34" charset="0"/>
            </a:rPr>
            <a:t> de reconnaissance et </a:t>
          </a:r>
          <a:r>
            <a:rPr lang="en-US" altLang="en-US" b="1" dirty="0" err="1" smtClean="0">
              <a:solidFill>
                <a:srgbClr val="000066"/>
              </a:solidFill>
              <a:latin typeface="Verdana" panose="020B0604030504040204" pitchFamily="34" charset="0"/>
            </a:rPr>
            <a:t>d’exécution</a:t>
          </a:r>
          <a:r>
            <a:rPr lang="en-US" altLang="en-US" b="1" dirty="0" smtClean="0">
              <a:solidFill>
                <a:srgbClr val="000066"/>
              </a:solidFill>
              <a:latin typeface="Verdana" panose="020B0604030504040204" pitchFamily="34" charset="0"/>
            </a:rPr>
            <a:t> des </a:t>
          </a:r>
          <a:r>
            <a:rPr lang="en-US" altLang="en-US" b="1" dirty="0" err="1" smtClean="0">
              <a:solidFill>
                <a:srgbClr val="000066"/>
              </a:solidFill>
              <a:latin typeface="Verdana" panose="020B0604030504040204" pitchFamily="34" charset="0"/>
            </a:rPr>
            <a:t>jugements</a:t>
          </a:r>
          <a:r>
            <a:rPr lang="en-US" altLang="en-US" b="1" dirty="0" smtClean="0">
              <a:solidFill>
                <a:srgbClr val="000066"/>
              </a:solidFill>
              <a:latin typeface="Verdana" panose="020B0604030504040204" pitchFamily="34" charset="0"/>
            </a:rPr>
            <a:t> </a:t>
          </a:r>
          <a:r>
            <a:rPr lang="en-US" altLang="en-US" b="1" dirty="0" err="1" smtClean="0">
              <a:solidFill>
                <a:srgbClr val="000066"/>
              </a:solidFill>
              <a:latin typeface="Verdana" panose="020B0604030504040204" pitchFamily="34" charset="0"/>
            </a:rPr>
            <a:t>étrangers</a:t>
          </a:r>
          <a:endParaRPr lang="en-US" b="1" dirty="0"/>
        </a:p>
      </dgm:t>
    </dgm:pt>
    <dgm:pt modelId="{7DAAA34F-B57E-4916-B478-C7AA9E0CECFC}" type="parTrans" cxnId="{3175D2FD-ECB0-4D5D-8CE2-850BB203CCB0}">
      <dgm:prSet/>
      <dgm:spPr/>
      <dgm:t>
        <a:bodyPr/>
        <a:lstStyle/>
        <a:p>
          <a:endParaRPr lang="en-US"/>
        </a:p>
      </dgm:t>
    </dgm:pt>
    <dgm:pt modelId="{262D2167-565E-4A1E-852A-9B6D0659AE1E}" type="sibTrans" cxnId="{3175D2FD-ECB0-4D5D-8CE2-850BB203CCB0}">
      <dgm:prSet/>
      <dgm:spPr/>
      <dgm:t>
        <a:bodyPr/>
        <a:lstStyle/>
        <a:p>
          <a:endParaRPr lang="en-US"/>
        </a:p>
      </dgm:t>
    </dgm:pt>
    <dgm:pt modelId="{A0F6861B-8BD1-42BC-A2D1-DCD7C136FA73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>
              <a:solidFill>
                <a:srgbClr val="173E6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CODE MONDIAL DE L’EXÉCUTION DE L’UIHJ</a:t>
          </a:r>
          <a:endParaRPr lang="en-US" sz="2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31A7B61-8587-4631-8C48-DAC024220333}" type="parTrans" cxnId="{0992C026-6818-43AC-BCA8-102AD84EC40C}">
      <dgm:prSet/>
      <dgm:spPr/>
      <dgm:t>
        <a:bodyPr/>
        <a:lstStyle/>
        <a:p>
          <a:endParaRPr lang="en-US"/>
        </a:p>
      </dgm:t>
    </dgm:pt>
    <dgm:pt modelId="{208C84E6-0BDC-4D49-9149-BB58AE3F2D70}" type="sibTrans" cxnId="{0992C026-6818-43AC-BCA8-102AD84EC40C}">
      <dgm:prSet/>
      <dgm:spPr/>
      <dgm:t>
        <a:bodyPr/>
        <a:lstStyle/>
        <a:p>
          <a:endParaRPr lang="en-US"/>
        </a:p>
      </dgm:t>
    </dgm:pt>
    <dgm:pt modelId="{9A7EF982-5DBE-4578-AE59-EF0C8AD0AAE4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en-US" sz="1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AUTORITES JUDICIAIRES</a:t>
          </a:r>
        </a:p>
        <a:p>
          <a:r>
            <a:rPr lang="en-US" altLang="en-US" sz="12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altLang="en-US" sz="120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Rôle</a:t>
          </a:r>
          <a:r>
            <a:rPr lang="en-US" altLang="en-US" sz="12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 </a:t>
          </a:r>
          <a:r>
            <a:rPr lang="en-US" altLang="en-US" sz="120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juge</a:t>
          </a:r>
          <a:r>
            <a:rPr lang="en-US" altLang="en-US" sz="12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120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délais</a:t>
          </a:r>
          <a:r>
            <a:rPr lang="en-US" altLang="en-US" sz="12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20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d’exécution</a:t>
          </a:r>
          <a:r>
            <a:rPr lang="en-US" altLang="en-US" sz="12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etc.)</a:t>
          </a:r>
          <a:endParaRPr lang="en-US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0EE1F-E935-45BD-B7D9-9BAA613D7516}" type="parTrans" cxnId="{D4F85BB5-560B-4240-B66E-7C4B14E5FCD8}">
      <dgm:prSet/>
      <dgm:spPr/>
      <dgm:t>
        <a:bodyPr/>
        <a:lstStyle/>
        <a:p>
          <a:endParaRPr lang="en-US"/>
        </a:p>
      </dgm:t>
    </dgm:pt>
    <dgm:pt modelId="{14624CAD-704D-4101-8A44-11CC476244C9}" type="sibTrans" cxnId="{D4F85BB5-560B-4240-B66E-7C4B14E5FCD8}">
      <dgm:prSet/>
      <dgm:spPr/>
      <dgm:t>
        <a:bodyPr/>
        <a:lstStyle/>
        <a:p>
          <a:endParaRPr lang="en-US"/>
        </a:p>
      </dgm:t>
    </dgm:pt>
    <dgm:pt modelId="{7EAD8253-42C1-4600-9254-C46BE7C71997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HUISSIERS DE JUSTICE ET AGENTS D’EXECUTION </a:t>
          </a:r>
        </a:p>
        <a:p>
          <a:r>
            <a:rPr lang="fr-FR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(S</a:t>
          </a:r>
          <a:r>
            <a:rPr lang="fr-F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tatut, déontologie, discipline, etc.)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DD6EB1-9DB8-4FED-BD07-4808F85EC3F3}" type="parTrans" cxnId="{C9359FC2-874B-4F63-BB35-F3BE9F2833D9}">
      <dgm:prSet/>
      <dgm:spPr/>
      <dgm:t>
        <a:bodyPr/>
        <a:lstStyle/>
        <a:p>
          <a:endParaRPr lang="en-US"/>
        </a:p>
      </dgm:t>
    </dgm:pt>
    <dgm:pt modelId="{4A329F67-828B-4CBC-8EE8-F439E2D25C5F}" type="sibTrans" cxnId="{C9359FC2-874B-4F63-BB35-F3BE9F2833D9}">
      <dgm:prSet/>
      <dgm:spPr/>
      <dgm:t>
        <a:bodyPr/>
        <a:lstStyle/>
        <a:p>
          <a:endParaRPr lang="en-US"/>
        </a:p>
      </dgm:t>
    </dgm:pt>
    <dgm:pt modelId="{FAAF0A23-4F9A-4150-822F-3161DC8DAA27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en-US" b="1" i="0" dirty="0" smtClean="0">
              <a:solidFill>
                <a:srgbClr val="000066"/>
              </a:solidFill>
              <a:latin typeface="Verdana" panose="020B0604030504040204" pitchFamily="34" charset="0"/>
            </a:rPr>
            <a:t>FUTURE CONVENTION JUGEMENTS</a:t>
          </a:r>
          <a:endParaRPr lang="en-US" dirty="0"/>
        </a:p>
      </dgm:t>
    </dgm:pt>
    <dgm:pt modelId="{1770D3E0-233A-432D-A3A0-EE7D26FEFBB9}" type="sibTrans" cxnId="{5E403A27-6B0B-4F87-8968-6257C60D1ADD}">
      <dgm:prSet/>
      <dgm:spPr/>
      <dgm:t>
        <a:bodyPr/>
        <a:lstStyle/>
        <a:p>
          <a:endParaRPr lang="en-US"/>
        </a:p>
      </dgm:t>
    </dgm:pt>
    <dgm:pt modelId="{F7D1B3F9-8362-4903-BC24-29719379F4B6}" type="parTrans" cxnId="{5E403A27-6B0B-4F87-8968-6257C60D1ADD}">
      <dgm:prSet/>
      <dgm:spPr/>
      <dgm:t>
        <a:bodyPr/>
        <a:lstStyle/>
        <a:p>
          <a:endParaRPr lang="en-US"/>
        </a:p>
      </dgm:t>
    </dgm:pt>
    <dgm:pt modelId="{1937676D-67D2-45CE-9FC1-8A03EE5275DB}">
      <dgm:prSet phldrT="[Text]"/>
      <dgm:spPr/>
      <dgm:t>
        <a:bodyPr/>
        <a:lstStyle/>
        <a:p>
          <a:r>
            <a: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EFFECTIVITÉ INTERNATIONALE DES JUGEMENTS ÉTRANGERS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20ED68-04B8-430C-AB57-BB68BCD0E3A2}" type="sibTrans" cxnId="{144B7419-7995-4C7A-AA8F-AA95AB972130}">
      <dgm:prSet/>
      <dgm:spPr/>
      <dgm:t>
        <a:bodyPr/>
        <a:lstStyle/>
        <a:p>
          <a:endParaRPr lang="en-US"/>
        </a:p>
      </dgm:t>
    </dgm:pt>
    <dgm:pt modelId="{9981D860-2184-4EC2-80D5-C05E256CCB78}" type="parTrans" cxnId="{144B7419-7995-4C7A-AA8F-AA95AB972130}">
      <dgm:prSet/>
      <dgm:spPr/>
      <dgm:t>
        <a:bodyPr/>
        <a:lstStyle/>
        <a:p>
          <a:endParaRPr lang="en-US"/>
        </a:p>
      </dgm:t>
    </dgm:pt>
    <dgm:pt modelId="{B30B1E4E-D7E1-4136-B2B4-CCE867C00D05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ASPECTS PRATIQUES DE L’EXECUTION</a:t>
          </a:r>
        </a:p>
        <a:p>
          <a:r>
            <a:rPr lang="fr-F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(Frais d’exécution, rapidité d’exécution, heures légales d’exécution, intervention de la force publique, etc.)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ED5FB-3078-418A-A264-F2BDDF7881E1}" type="parTrans" cxnId="{C51D8751-3DF8-4362-9821-FC975BD067DD}">
      <dgm:prSet/>
      <dgm:spPr/>
      <dgm:t>
        <a:bodyPr/>
        <a:lstStyle/>
        <a:p>
          <a:endParaRPr lang="en-US"/>
        </a:p>
      </dgm:t>
    </dgm:pt>
    <dgm:pt modelId="{03D7836F-0FFA-4621-AC8D-1906B5899A60}" type="sibTrans" cxnId="{C51D8751-3DF8-4362-9821-FC975BD067DD}">
      <dgm:prSet/>
      <dgm:spPr/>
      <dgm:t>
        <a:bodyPr/>
        <a:lstStyle/>
        <a:p>
          <a:endParaRPr lang="en-US"/>
        </a:p>
      </dgm:t>
    </dgm:pt>
    <dgm:pt modelId="{F26CD85A-1E89-43C1-B209-FEB416AF4984}" type="pres">
      <dgm:prSet presAssocID="{2F819297-0CDE-4120-BCBD-F63A69C317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94E6C8-5E3C-406D-93FC-A71B390FBB39}" type="pres">
      <dgm:prSet presAssocID="{1937676D-67D2-45CE-9FC1-8A03EE5275DB}" presName="boxAndChildren" presStyleCnt="0"/>
      <dgm:spPr/>
    </dgm:pt>
    <dgm:pt modelId="{2D994CF1-D019-4BA5-8827-EBA7C182B567}" type="pres">
      <dgm:prSet presAssocID="{1937676D-67D2-45CE-9FC1-8A03EE5275DB}" presName="parentTextBox" presStyleLbl="node1" presStyleIdx="0" presStyleCnt="3" custScaleY="40389"/>
      <dgm:spPr/>
      <dgm:t>
        <a:bodyPr/>
        <a:lstStyle/>
        <a:p>
          <a:endParaRPr lang="en-US"/>
        </a:p>
      </dgm:t>
    </dgm:pt>
    <dgm:pt modelId="{CD45E549-637B-4A25-9EFF-5E1533D3B624}" type="pres">
      <dgm:prSet presAssocID="{208C84E6-0BDC-4D49-9149-BB58AE3F2D70}" presName="sp" presStyleCnt="0"/>
      <dgm:spPr/>
    </dgm:pt>
    <dgm:pt modelId="{BDAEB497-67AA-4D29-AD7F-349AEA05C857}" type="pres">
      <dgm:prSet presAssocID="{A0F6861B-8BD1-42BC-A2D1-DCD7C136FA73}" presName="arrowAndChildren" presStyleCnt="0"/>
      <dgm:spPr/>
    </dgm:pt>
    <dgm:pt modelId="{ADFC07AD-E888-45BF-B8E3-8BF9AC104E12}" type="pres">
      <dgm:prSet presAssocID="{A0F6861B-8BD1-42BC-A2D1-DCD7C136FA73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8688A66D-717D-480A-9CAA-230FB7C56348}" type="pres">
      <dgm:prSet presAssocID="{A0F6861B-8BD1-42BC-A2D1-DCD7C136FA73}" presName="arrow" presStyleLbl="node1" presStyleIdx="1" presStyleCnt="3"/>
      <dgm:spPr/>
      <dgm:t>
        <a:bodyPr/>
        <a:lstStyle/>
        <a:p>
          <a:endParaRPr lang="en-US"/>
        </a:p>
      </dgm:t>
    </dgm:pt>
    <dgm:pt modelId="{1B4EC305-6A36-49C7-A3A3-086186A67228}" type="pres">
      <dgm:prSet presAssocID="{A0F6861B-8BD1-42BC-A2D1-DCD7C136FA73}" presName="descendantArrow" presStyleCnt="0"/>
      <dgm:spPr/>
    </dgm:pt>
    <dgm:pt modelId="{30D67FCD-FA38-467C-BCA5-DC13DAB98004}" type="pres">
      <dgm:prSet presAssocID="{9A7EF982-5DBE-4578-AE59-EF0C8AD0AAE4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29C3F-E1EC-465B-9A55-031D16F4F661}" type="pres">
      <dgm:prSet presAssocID="{7EAD8253-42C1-4600-9254-C46BE7C71997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AB65A-DED8-441C-95E1-AE23882702DE}" type="pres">
      <dgm:prSet presAssocID="{B30B1E4E-D7E1-4136-B2B4-CCE867C00D05}" presName="childTextArrow" presStyleLbl="fgAccFollowNode1" presStyleIdx="2" presStyleCnt="4" custScaleX="97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CDF19-B744-4404-882E-4ED9441695E0}" type="pres">
      <dgm:prSet presAssocID="{1770D3E0-233A-432D-A3A0-EE7D26FEFBB9}" presName="sp" presStyleCnt="0"/>
      <dgm:spPr/>
    </dgm:pt>
    <dgm:pt modelId="{77198297-466C-4220-9B2A-D169F5676653}" type="pres">
      <dgm:prSet presAssocID="{FAAF0A23-4F9A-4150-822F-3161DC8DAA27}" presName="arrowAndChildren" presStyleCnt="0"/>
      <dgm:spPr/>
    </dgm:pt>
    <dgm:pt modelId="{E8D41C0A-62B9-4672-93EA-373385396DDE}" type="pres">
      <dgm:prSet presAssocID="{FAAF0A23-4F9A-4150-822F-3161DC8DAA27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4E21F0B-A291-4AD3-B948-CBDB5CF62D72}" type="pres">
      <dgm:prSet presAssocID="{FAAF0A23-4F9A-4150-822F-3161DC8DAA27}" presName="arrow" presStyleLbl="node1" presStyleIdx="2" presStyleCnt="3"/>
      <dgm:spPr/>
      <dgm:t>
        <a:bodyPr/>
        <a:lstStyle/>
        <a:p>
          <a:endParaRPr lang="en-US"/>
        </a:p>
      </dgm:t>
    </dgm:pt>
    <dgm:pt modelId="{C87C5ADC-F0A5-449C-A4A2-71BFE58E9025}" type="pres">
      <dgm:prSet presAssocID="{FAAF0A23-4F9A-4150-822F-3161DC8DAA27}" presName="descendantArrow" presStyleCnt="0"/>
      <dgm:spPr/>
    </dgm:pt>
    <dgm:pt modelId="{8A2560DE-082E-4DB6-BA93-84A6427BFF84}" type="pres">
      <dgm:prSet presAssocID="{F58997C9-3FFF-45C1-B68D-4ABCE2B49443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E2A884-3F98-4A42-8300-099B16EE2088}" type="presOf" srcId="{2F819297-0CDE-4120-BCBD-F63A69C3175B}" destId="{F26CD85A-1E89-43C1-B209-FEB416AF4984}" srcOrd="0" destOrd="0" presId="urn:microsoft.com/office/officeart/2005/8/layout/process4"/>
    <dgm:cxn modelId="{6EA1B3FC-BC0D-4371-9775-201A46544587}" type="presOf" srcId="{B30B1E4E-D7E1-4136-B2B4-CCE867C00D05}" destId="{96BAB65A-DED8-441C-95E1-AE23882702DE}" srcOrd="0" destOrd="0" presId="urn:microsoft.com/office/officeart/2005/8/layout/process4"/>
    <dgm:cxn modelId="{7B73E24E-AB49-4736-A4BF-4A6111FEEF72}" type="presOf" srcId="{F58997C9-3FFF-45C1-B68D-4ABCE2B49443}" destId="{8A2560DE-082E-4DB6-BA93-84A6427BFF84}" srcOrd="0" destOrd="0" presId="urn:microsoft.com/office/officeart/2005/8/layout/process4"/>
    <dgm:cxn modelId="{D49FBFA7-9079-42E4-A712-37C2EFB79B3D}" type="presOf" srcId="{1937676D-67D2-45CE-9FC1-8A03EE5275DB}" destId="{2D994CF1-D019-4BA5-8827-EBA7C182B567}" srcOrd="0" destOrd="0" presId="urn:microsoft.com/office/officeart/2005/8/layout/process4"/>
    <dgm:cxn modelId="{F3C3CDD6-E465-46F8-8EB8-3C4D116A0654}" type="presOf" srcId="{FAAF0A23-4F9A-4150-822F-3161DC8DAA27}" destId="{64E21F0B-A291-4AD3-B948-CBDB5CF62D72}" srcOrd="1" destOrd="0" presId="urn:microsoft.com/office/officeart/2005/8/layout/process4"/>
    <dgm:cxn modelId="{A7B82CE9-F269-477C-89ED-B980D5AF6EA9}" type="presOf" srcId="{A0F6861B-8BD1-42BC-A2D1-DCD7C136FA73}" destId="{ADFC07AD-E888-45BF-B8E3-8BF9AC104E12}" srcOrd="0" destOrd="0" presId="urn:microsoft.com/office/officeart/2005/8/layout/process4"/>
    <dgm:cxn modelId="{144B7419-7995-4C7A-AA8F-AA95AB972130}" srcId="{2F819297-0CDE-4120-BCBD-F63A69C3175B}" destId="{1937676D-67D2-45CE-9FC1-8A03EE5275DB}" srcOrd="2" destOrd="0" parTransId="{9981D860-2184-4EC2-80D5-C05E256CCB78}" sibTransId="{C120ED68-04B8-430C-AB57-BB68BCD0E3A2}"/>
    <dgm:cxn modelId="{D4F85BB5-560B-4240-B66E-7C4B14E5FCD8}" srcId="{A0F6861B-8BD1-42BC-A2D1-DCD7C136FA73}" destId="{9A7EF982-5DBE-4578-AE59-EF0C8AD0AAE4}" srcOrd="0" destOrd="0" parTransId="{3580EE1F-E935-45BD-B7D9-9BAA613D7516}" sibTransId="{14624CAD-704D-4101-8A44-11CC476244C9}"/>
    <dgm:cxn modelId="{C51D8751-3DF8-4362-9821-FC975BD067DD}" srcId="{A0F6861B-8BD1-42BC-A2D1-DCD7C136FA73}" destId="{B30B1E4E-D7E1-4136-B2B4-CCE867C00D05}" srcOrd="2" destOrd="0" parTransId="{2E1ED5FB-3078-418A-A264-F2BDDF7881E1}" sibTransId="{03D7836F-0FFA-4621-AC8D-1906B5899A60}"/>
    <dgm:cxn modelId="{A3E426EE-CB64-4219-A648-2304FEE4C214}" type="presOf" srcId="{9A7EF982-5DBE-4578-AE59-EF0C8AD0AAE4}" destId="{30D67FCD-FA38-467C-BCA5-DC13DAB98004}" srcOrd="0" destOrd="0" presId="urn:microsoft.com/office/officeart/2005/8/layout/process4"/>
    <dgm:cxn modelId="{C9359FC2-874B-4F63-BB35-F3BE9F2833D9}" srcId="{A0F6861B-8BD1-42BC-A2D1-DCD7C136FA73}" destId="{7EAD8253-42C1-4600-9254-C46BE7C71997}" srcOrd="1" destOrd="0" parTransId="{63DD6EB1-9DB8-4FED-BD07-4808F85EC3F3}" sibTransId="{4A329F67-828B-4CBC-8EE8-F439E2D25C5F}"/>
    <dgm:cxn modelId="{5E403A27-6B0B-4F87-8968-6257C60D1ADD}" srcId="{2F819297-0CDE-4120-BCBD-F63A69C3175B}" destId="{FAAF0A23-4F9A-4150-822F-3161DC8DAA27}" srcOrd="0" destOrd="0" parTransId="{F7D1B3F9-8362-4903-BC24-29719379F4B6}" sibTransId="{1770D3E0-233A-432D-A3A0-EE7D26FEFBB9}"/>
    <dgm:cxn modelId="{DBE3321F-B9D8-46FB-8CD6-A3D179A06DC4}" type="presOf" srcId="{FAAF0A23-4F9A-4150-822F-3161DC8DAA27}" destId="{E8D41C0A-62B9-4672-93EA-373385396DDE}" srcOrd="0" destOrd="0" presId="urn:microsoft.com/office/officeart/2005/8/layout/process4"/>
    <dgm:cxn modelId="{0992C026-6818-43AC-BCA8-102AD84EC40C}" srcId="{2F819297-0CDE-4120-BCBD-F63A69C3175B}" destId="{A0F6861B-8BD1-42BC-A2D1-DCD7C136FA73}" srcOrd="1" destOrd="0" parTransId="{E31A7B61-8587-4631-8C48-DAC024220333}" sibTransId="{208C84E6-0BDC-4D49-9149-BB58AE3F2D70}"/>
    <dgm:cxn modelId="{5F496819-A256-4577-9D28-9E75CE882D57}" type="presOf" srcId="{A0F6861B-8BD1-42BC-A2D1-DCD7C136FA73}" destId="{8688A66D-717D-480A-9CAA-230FB7C56348}" srcOrd="1" destOrd="0" presId="urn:microsoft.com/office/officeart/2005/8/layout/process4"/>
    <dgm:cxn modelId="{A7D8600D-4E15-45E3-93A2-B0D963266808}" type="presOf" srcId="{7EAD8253-42C1-4600-9254-C46BE7C71997}" destId="{8B629C3F-E1EC-465B-9A55-031D16F4F661}" srcOrd="0" destOrd="0" presId="urn:microsoft.com/office/officeart/2005/8/layout/process4"/>
    <dgm:cxn modelId="{3175D2FD-ECB0-4D5D-8CE2-850BB203CCB0}" srcId="{FAAF0A23-4F9A-4150-822F-3161DC8DAA27}" destId="{F58997C9-3FFF-45C1-B68D-4ABCE2B49443}" srcOrd="0" destOrd="0" parTransId="{7DAAA34F-B57E-4916-B478-C7AA9E0CECFC}" sibTransId="{262D2167-565E-4A1E-852A-9B6D0659AE1E}"/>
    <dgm:cxn modelId="{93DCE825-6E98-4EFD-AE85-D1253BB00CFF}" type="presParOf" srcId="{F26CD85A-1E89-43C1-B209-FEB416AF4984}" destId="{C094E6C8-5E3C-406D-93FC-A71B390FBB39}" srcOrd="0" destOrd="0" presId="urn:microsoft.com/office/officeart/2005/8/layout/process4"/>
    <dgm:cxn modelId="{A490F9D4-24CB-46FA-9A6E-1B377C7BED70}" type="presParOf" srcId="{C094E6C8-5E3C-406D-93FC-A71B390FBB39}" destId="{2D994CF1-D019-4BA5-8827-EBA7C182B567}" srcOrd="0" destOrd="0" presId="urn:microsoft.com/office/officeart/2005/8/layout/process4"/>
    <dgm:cxn modelId="{4E3C3F06-16E9-4468-9E07-247B3B15B380}" type="presParOf" srcId="{F26CD85A-1E89-43C1-B209-FEB416AF4984}" destId="{CD45E549-637B-4A25-9EFF-5E1533D3B624}" srcOrd="1" destOrd="0" presId="urn:microsoft.com/office/officeart/2005/8/layout/process4"/>
    <dgm:cxn modelId="{DC82A5B8-C9A3-4860-8B2E-C53DF2633814}" type="presParOf" srcId="{F26CD85A-1E89-43C1-B209-FEB416AF4984}" destId="{BDAEB497-67AA-4D29-AD7F-349AEA05C857}" srcOrd="2" destOrd="0" presId="urn:microsoft.com/office/officeart/2005/8/layout/process4"/>
    <dgm:cxn modelId="{D7D0D92D-35E3-4877-8B60-E04DDD37E232}" type="presParOf" srcId="{BDAEB497-67AA-4D29-AD7F-349AEA05C857}" destId="{ADFC07AD-E888-45BF-B8E3-8BF9AC104E12}" srcOrd="0" destOrd="0" presId="urn:microsoft.com/office/officeart/2005/8/layout/process4"/>
    <dgm:cxn modelId="{ECA85338-72B2-4BD7-96E5-C6E4988FFB6C}" type="presParOf" srcId="{BDAEB497-67AA-4D29-AD7F-349AEA05C857}" destId="{8688A66D-717D-480A-9CAA-230FB7C56348}" srcOrd="1" destOrd="0" presId="urn:microsoft.com/office/officeart/2005/8/layout/process4"/>
    <dgm:cxn modelId="{30F19522-4D37-4907-B643-3C4EDE29C6BE}" type="presParOf" srcId="{BDAEB497-67AA-4D29-AD7F-349AEA05C857}" destId="{1B4EC305-6A36-49C7-A3A3-086186A67228}" srcOrd="2" destOrd="0" presId="urn:microsoft.com/office/officeart/2005/8/layout/process4"/>
    <dgm:cxn modelId="{8624EFA9-51D4-4865-ADC2-A0505F94E144}" type="presParOf" srcId="{1B4EC305-6A36-49C7-A3A3-086186A67228}" destId="{30D67FCD-FA38-467C-BCA5-DC13DAB98004}" srcOrd="0" destOrd="0" presId="urn:microsoft.com/office/officeart/2005/8/layout/process4"/>
    <dgm:cxn modelId="{E9F031C3-9EE1-46D4-8E8C-7E846F5EFA14}" type="presParOf" srcId="{1B4EC305-6A36-49C7-A3A3-086186A67228}" destId="{8B629C3F-E1EC-465B-9A55-031D16F4F661}" srcOrd="1" destOrd="0" presId="urn:microsoft.com/office/officeart/2005/8/layout/process4"/>
    <dgm:cxn modelId="{53E99576-3467-49EF-A71D-D07B4E14FEEE}" type="presParOf" srcId="{1B4EC305-6A36-49C7-A3A3-086186A67228}" destId="{96BAB65A-DED8-441C-95E1-AE23882702DE}" srcOrd="2" destOrd="0" presId="urn:microsoft.com/office/officeart/2005/8/layout/process4"/>
    <dgm:cxn modelId="{177A302B-F561-45E2-AE27-501E52B6D216}" type="presParOf" srcId="{F26CD85A-1E89-43C1-B209-FEB416AF4984}" destId="{105CDF19-B744-4404-882E-4ED9441695E0}" srcOrd="3" destOrd="0" presId="urn:microsoft.com/office/officeart/2005/8/layout/process4"/>
    <dgm:cxn modelId="{E7CB311B-E36F-4B1E-8E71-869CF8AF4BE9}" type="presParOf" srcId="{F26CD85A-1E89-43C1-B209-FEB416AF4984}" destId="{77198297-466C-4220-9B2A-D169F5676653}" srcOrd="4" destOrd="0" presId="urn:microsoft.com/office/officeart/2005/8/layout/process4"/>
    <dgm:cxn modelId="{F577ED70-B432-4953-BCB8-4EAFC2F72F72}" type="presParOf" srcId="{77198297-466C-4220-9B2A-D169F5676653}" destId="{E8D41C0A-62B9-4672-93EA-373385396DDE}" srcOrd="0" destOrd="0" presId="urn:microsoft.com/office/officeart/2005/8/layout/process4"/>
    <dgm:cxn modelId="{1120B1EE-8321-41FD-96FB-3BEA750D9735}" type="presParOf" srcId="{77198297-466C-4220-9B2A-D169F5676653}" destId="{64E21F0B-A291-4AD3-B948-CBDB5CF62D72}" srcOrd="1" destOrd="0" presId="urn:microsoft.com/office/officeart/2005/8/layout/process4"/>
    <dgm:cxn modelId="{C906846C-B3F5-46CA-9858-BB802D9085DD}" type="presParOf" srcId="{77198297-466C-4220-9B2A-D169F5676653}" destId="{C87C5ADC-F0A5-449C-A4A2-71BFE58E9025}" srcOrd="2" destOrd="0" presId="urn:microsoft.com/office/officeart/2005/8/layout/process4"/>
    <dgm:cxn modelId="{145B1F85-04BD-4BAD-BE7C-7D0544CC475E}" type="presParOf" srcId="{C87C5ADC-F0A5-449C-A4A2-71BFE58E9025}" destId="{8A2560DE-082E-4DB6-BA93-84A6427BFF8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9CFC8-AB4F-424C-9795-CD78C071C895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37DEC-2DE9-4717-B455-2BF311C37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0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5112" cy="372268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32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2A726C4-11A5-4337-98C0-75B4763935C1}" type="slidenum">
              <a:rPr lang="en-US" altLang="en-US" sz="1200" b="0" smtClean="0">
                <a:latin typeface="Arial" panose="020B0604020202020204" pitchFamily="34" charset="0"/>
              </a:rPr>
              <a:pPr/>
              <a:t>2</a:t>
            </a:fld>
            <a:endParaRPr lang="en-US" altLang="en-US" sz="1200" b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7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2A726C4-11A5-4337-98C0-75B4763935C1}" type="slidenum">
              <a:rPr lang="en-US" altLang="en-US" sz="1200" b="0" smtClean="0">
                <a:latin typeface="Arial" panose="020B0604020202020204" pitchFamily="34" charset="0"/>
              </a:rPr>
              <a:pPr/>
              <a:t>3</a:t>
            </a:fld>
            <a:endParaRPr lang="en-US" altLang="en-US" sz="1200" b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33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2A726C4-11A5-4337-98C0-75B4763935C1}" type="slidenum">
              <a:rPr lang="en-US" altLang="en-US" sz="1200" b="0" smtClean="0">
                <a:latin typeface="Arial" panose="020B0604020202020204" pitchFamily="34" charset="0"/>
              </a:rPr>
              <a:pPr/>
              <a:t>5</a:t>
            </a:fld>
            <a:endParaRPr lang="en-US" altLang="en-US" sz="1200" b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2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8F6C5-6D35-44B1-9C7C-215E4D53811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031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8F6C5-6D35-44B1-9C7C-215E4D53811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450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2A726C4-11A5-4337-98C0-75B4763935C1}" type="slidenum">
              <a:rPr lang="en-US" altLang="en-US" sz="1200" b="0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en-US" sz="1200" b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80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951831-68BF-47A9-8225-32618C15396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45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A7DA-BACD-429F-B437-1485AF8E0B70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20C5-9B96-412D-91D2-E4DD1A71D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9698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A7DA-BACD-429F-B437-1485AF8E0B70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20C5-9B96-412D-91D2-E4DD1A71D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3114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A7DA-BACD-429F-B437-1485AF8E0B70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20C5-9B96-412D-91D2-E4DD1A71D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4697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2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924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924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7910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/>
                </a:solidFill>
              </a:rPr>
              <a:pPr/>
              <a:t>04/06/2015</a:t>
            </a:fld>
            <a:endParaRPr lang="fr-B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‹#›</a:t>
            </a:fld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9441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/>
                </a:solidFill>
              </a:rPr>
              <a:pPr/>
              <a:t>04/06/2015</a:t>
            </a:fld>
            <a:endParaRPr lang="fr-B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‹#›</a:t>
            </a:fld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5498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/>
                </a:solidFill>
              </a:rPr>
              <a:pPr/>
              <a:t>04/06/2015</a:t>
            </a:fld>
            <a:endParaRPr lang="fr-B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‹#›</a:t>
            </a:fld>
            <a:endParaRPr lang="fr-BE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4807470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/>
                </a:solidFill>
              </a:rPr>
              <a:pPr/>
              <a:t>04/06/2015</a:t>
            </a:fld>
            <a:endParaRPr lang="fr-B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‹#›</a:t>
            </a:fld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919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/>
                </a:solidFill>
              </a:rPr>
              <a:pPr/>
              <a:t>04/06/2015</a:t>
            </a:fld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‹#›</a:t>
            </a:fld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1941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/>
                </a:solidFill>
              </a:rPr>
              <a:pPr/>
              <a:t>04/06/2015</a:t>
            </a:fld>
            <a:endParaRPr lang="fr-BE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‹#›</a:t>
            </a:fld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1465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/>
                </a:solidFill>
              </a:rPr>
              <a:pPr/>
              <a:t>04/06/2015</a:t>
            </a:fld>
            <a:endParaRPr lang="fr-BE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‹#›</a:t>
            </a:fld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9117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A7DA-BACD-429F-B437-1485AF8E0B70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20C5-9B96-412D-91D2-E4DD1A71D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4140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/>
                </a:solidFill>
              </a:rPr>
              <a:pPr/>
              <a:t>04/06/2015</a:t>
            </a:fld>
            <a:endParaRPr lang="fr-BE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‹#›</a:t>
            </a:fld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766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/>
                </a:solidFill>
              </a:rPr>
              <a:pPr/>
              <a:t>04/06/2015</a:t>
            </a:fld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‹#›</a:t>
            </a:fld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6496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/>
                </a:solidFill>
              </a:rPr>
              <a:pPr/>
              <a:t>04/06/2015</a:t>
            </a:fld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‹#›</a:t>
            </a:fld>
            <a:endParaRPr lang="fr-BE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551262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/>
                </a:solidFill>
              </a:rPr>
              <a:pPr/>
              <a:t>04/06/2015</a:t>
            </a:fld>
            <a:endParaRPr lang="fr-B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‹#›</a:t>
            </a:fld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8535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white"/>
                </a:solidFill>
              </a:rPr>
              <a:pPr/>
              <a:t>04/06/2015</a:t>
            </a:fld>
            <a:endParaRPr lang="fr-B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‹#›</a:t>
            </a:fld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8495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A7DA-BACD-429F-B437-1485AF8E0B70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20C5-9B96-412D-91D2-E4DD1A71D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8333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A7DA-BACD-429F-B437-1485AF8E0B70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20C5-9B96-412D-91D2-E4DD1A71D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0835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A7DA-BACD-429F-B437-1485AF8E0B70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20C5-9B96-412D-91D2-E4DD1A71D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9978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A7DA-BACD-429F-B437-1485AF8E0B70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20C5-9B96-412D-91D2-E4DD1A71D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3896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A7DA-BACD-429F-B437-1485AF8E0B70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20C5-9B96-412D-91D2-E4DD1A71D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549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A7DA-BACD-429F-B437-1485AF8E0B70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20C5-9B96-412D-91D2-E4DD1A71D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1503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A7DA-BACD-429F-B437-1485AF8E0B70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20C5-9B96-412D-91D2-E4DD1A71D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4673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A7DA-BACD-429F-B437-1485AF8E0B70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C20C5-9B96-412D-91D2-E4DD1A71D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white"/>
                </a:solidFill>
              </a:rPr>
              <a:pPr/>
              <a:t>04/06/2015</a:t>
            </a:fld>
            <a:endParaRPr lang="fr-B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‹#›</a:t>
            </a:fld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2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524000" y="2393188"/>
            <a:ext cx="9144000" cy="2073275"/>
          </a:xfrm>
          <a:prstGeom prst="rect">
            <a:avLst/>
          </a:prstGeom>
          <a:solidFill>
            <a:srgbClr val="0329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buClr>
                <a:srgbClr val="000066"/>
              </a:buClr>
              <a:buFont typeface="Verdana" panose="020B0604030504040204" pitchFamily="34" charset="0"/>
              <a:buChar char="◦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50000"/>
              </a:spcBef>
              <a:buSzPct val="60000"/>
              <a:buChar char="•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Verdana" panose="020B0604030504040204" pitchFamily="34" charset="0"/>
              <a:buChar char="•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</a:rPr>
              <a:t>La future Convention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sur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les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Jugements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de la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Conférence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de la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Haye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524000" y="5622162"/>
            <a:ext cx="9144000" cy="731838"/>
          </a:xfrm>
          <a:prstGeom prst="rect">
            <a:avLst/>
          </a:prstGeom>
          <a:solidFill>
            <a:srgbClr val="0069B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buClr>
                <a:srgbClr val="000066"/>
              </a:buClr>
              <a:buFont typeface="Verdana" panose="020B0604030504040204" pitchFamily="34" charset="0"/>
              <a:buChar char="◦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50000"/>
              </a:spcBef>
              <a:buSzPct val="60000"/>
              <a:buChar char="•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Verdana" panose="020B0604030504040204" pitchFamily="34" charset="0"/>
              <a:buChar char="•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fr-FR" altLang="en-US" sz="1800" dirty="0">
                <a:solidFill>
                  <a:schemeClr val="bg1"/>
                </a:solidFill>
              </a:rPr>
              <a:t>Dr Marta Pertegás, LL.M.</a:t>
            </a:r>
          </a:p>
          <a:p>
            <a:pPr algn="ctr">
              <a:spcBef>
                <a:spcPct val="0"/>
              </a:spcBef>
              <a:buClrTx/>
              <a:buNone/>
            </a:pPr>
            <a:r>
              <a:rPr lang="fr-FR" altLang="en-US" sz="1800" dirty="0">
                <a:solidFill>
                  <a:schemeClr val="bg1"/>
                </a:solidFill>
              </a:rPr>
              <a:t>Premier secrétaire, HCCH </a:t>
            </a: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908" y="194722"/>
            <a:ext cx="28813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1524000" y="4558537"/>
            <a:ext cx="9144000" cy="971550"/>
          </a:xfrm>
          <a:prstGeom prst="rect">
            <a:avLst/>
          </a:prstGeom>
          <a:solidFill>
            <a:srgbClr val="A2B93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fr-FR" altLang="en-US" sz="1800" b="0" i="1" dirty="0">
                <a:solidFill>
                  <a:schemeClr val="bg1"/>
                </a:solidFill>
              </a:rPr>
              <a:t>22e congrès international de </a:t>
            </a:r>
            <a:r>
              <a:rPr lang="fr-FR" altLang="en-US" sz="1800" b="0" i="1" dirty="0" smtClean="0">
                <a:solidFill>
                  <a:schemeClr val="bg1"/>
                </a:solidFill>
              </a:rPr>
              <a:t>l'UIHJ</a:t>
            </a:r>
            <a:r>
              <a:rPr lang="fr-FR" altLang="en-US" sz="1800" b="0" i="1" dirty="0">
                <a:solidFill>
                  <a:schemeClr val="bg1"/>
                </a:solidFill>
              </a:rPr>
              <a:t>, </a:t>
            </a:r>
            <a:r>
              <a:rPr lang="fr-FR" altLang="en-US" sz="1800" b="0" i="1" dirty="0" smtClean="0">
                <a:solidFill>
                  <a:schemeClr val="bg1"/>
                </a:solidFill>
              </a:rPr>
              <a:t>Madrid, juin 2015</a:t>
            </a:r>
            <a:endParaRPr lang="en-US" altLang="en-US" sz="1800" b="0" i="1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430261"/>
            <a:ext cx="2120900" cy="14545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28" y="430261"/>
            <a:ext cx="3069772" cy="14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60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990726" y="2709863"/>
            <a:ext cx="4105275" cy="16557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smtClean="0"/>
              <a:t/>
            </a:r>
            <a:br>
              <a:rPr lang="en-US" altLang="en-US" b="1" smtClean="0"/>
            </a:br>
            <a:endParaRPr lang="en-US" altLang="en-US" b="1" u="sng" smtClean="0">
              <a:solidFill>
                <a:srgbClr val="0094D2"/>
              </a:solidFill>
            </a:endParaRPr>
          </a:p>
        </p:txBody>
      </p:sp>
      <p:pic>
        <p:nvPicPr>
          <p:cNvPr id="6963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" t="24800" r="25639" b="28999"/>
          <a:stretch>
            <a:fillRect/>
          </a:stretch>
        </p:blipFill>
        <p:spPr bwMode="auto">
          <a:xfrm>
            <a:off x="4318194" y="3038707"/>
            <a:ext cx="35369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524000" y="320791"/>
            <a:ext cx="9144000" cy="1340083"/>
          </a:xfrm>
          <a:prstGeom prst="rect">
            <a:avLst/>
          </a:prstGeom>
          <a:solidFill>
            <a:srgbClr val="0329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buClr>
                <a:srgbClr val="000066"/>
              </a:buClr>
              <a:buFont typeface="Verdana" panose="020B0604030504040204" pitchFamily="34" charset="0"/>
              <a:buChar char="◦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50000"/>
              </a:spcBef>
              <a:buSzPct val="60000"/>
              <a:buChar char="•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Verdana" panose="020B0604030504040204" pitchFamily="34" charset="0"/>
              <a:buChar char="•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2800" dirty="0" err="1">
                <a:solidFill>
                  <a:schemeClr val="bg1"/>
                </a:solidFill>
              </a:rPr>
              <a:t>Dr</a:t>
            </a:r>
            <a:r>
              <a:rPr lang="en-US" altLang="en-US" sz="2800" dirty="0">
                <a:solidFill>
                  <a:schemeClr val="bg1"/>
                </a:solidFill>
              </a:rPr>
              <a:t> Marta Pertegás, LL.M.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1524000" y="5153258"/>
            <a:ext cx="9144000" cy="1300163"/>
          </a:xfrm>
          <a:prstGeom prst="rect">
            <a:avLst/>
          </a:prstGeom>
          <a:solidFill>
            <a:srgbClr val="A2B93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buClr>
                <a:srgbClr val="000066"/>
              </a:buClr>
              <a:buFont typeface="Verdana" panose="020B0604030504040204" pitchFamily="34" charset="0"/>
              <a:buChar char="◦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50000"/>
              </a:spcBef>
              <a:buSzPct val="60000"/>
              <a:buChar char="•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Verdana" panose="020B0604030504040204" pitchFamily="34" charset="0"/>
              <a:buChar char="•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www.hcch.net 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69638" name="Rectangle 7"/>
          <p:cNvSpPr>
            <a:spLocks noChangeArrowheads="1"/>
          </p:cNvSpPr>
          <p:nvPr/>
        </p:nvSpPr>
        <p:spPr bwMode="auto">
          <a:xfrm>
            <a:off x="1536700" y="1830736"/>
            <a:ext cx="9144000" cy="893126"/>
          </a:xfrm>
          <a:prstGeom prst="rect">
            <a:avLst/>
          </a:prstGeom>
          <a:solidFill>
            <a:srgbClr val="0069B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chemeClr val="bg1"/>
                </a:solidFill>
              </a:rPr>
              <a:t>mp@hcch.nl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7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"/>
            <a:ext cx="12192000" cy="650240"/>
          </a:xfrm>
          <a:prstGeom prst="rect">
            <a:avLst/>
          </a:prstGeom>
          <a:solidFill>
            <a:srgbClr val="0069B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chemeClr val="bg1"/>
                </a:solidFill>
              </a:rPr>
              <a:t>Plan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5943" y="1306272"/>
            <a:ext cx="11877869" cy="480131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857250" indent="-857250" algn="just">
              <a:spcAft>
                <a:spcPts val="600"/>
              </a:spcAft>
              <a:buAutoNum type="romanUcPeriod"/>
            </a:pPr>
            <a:r>
              <a:rPr lang="fr-FR" altLang="en-US" sz="3200" dirty="0">
                <a:solidFill>
                  <a:srgbClr val="03295A"/>
                </a:solidFill>
                <a:latin typeface="+mn-lt"/>
              </a:rPr>
              <a:t>Importance de la circulation transfrontière des jugements</a:t>
            </a:r>
          </a:p>
          <a:p>
            <a:pPr marL="857250" indent="-857250" algn="just">
              <a:spcAft>
                <a:spcPts val="600"/>
              </a:spcAft>
              <a:buAutoNum type="romanUcPeriod"/>
            </a:pPr>
            <a:r>
              <a:rPr lang="fr-FR" altLang="en-US" sz="3200" dirty="0" smtClean="0">
                <a:solidFill>
                  <a:srgbClr val="03295A"/>
                </a:solidFill>
                <a:latin typeface="+mn-lt"/>
              </a:rPr>
              <a:t>Reconnaissance </a:t>
            </a:r>
            <a:r>
              <a:rPr lang="fr-FR" altLang="en-US" sz="3200" dirty="0">
                <a:solidFill>
                  <a:srgbClr val="03295A"/>
                </a:solidFill>
                <a:latin typeface="+mn-lt"/>
              </a:rPr>
              <a:t>et exécution (</a:t>
            </a:r>
            <a:r>
              <a:rPr lang="fr-FR" altLang="en-US" sz="3200" dirty="0" smtClean="0">
                <a:solidFill>
                  <a:srgbClr val="03295A"/>
                </a:solidFill>
                <a:latin typeface="+mn-lt"/>
              </a:rPr>
              <a:t>R&amp;E) </a:t>
            </a:r>
            <a:r>
              <a:rPr lang="fr-FR" altLang="en-US" sz="3200" dirty="0">
                <a:solidFill>
                  <a:srgbClr val="03295A"/>
                </a:solidFill>
                <a:latin typeface="+mn-lt"/>
              </a:rPr>
              <a:t>des jugements étrangers, </a:t>
            </a:r>
            <a:r>
              <a:rPr lang="fr-FR" altLang="en-US" sz="3200" dirty="0" smtClean="0">
                <a:solidFill>
                  <a:srgbClr val="03295A"/>
                </a:solidFill>
                <a:latin typeface="+mn-lt"/>
              </a:rPr>
              <a:t>pilier fondamental des </a:t>
            </a:r>
            <a:r>
              <a:rPr lang="fr-FR" altLang="en-US" sz="3200" dirty="0">
                <a:solidFill>
                  <a:srgbClr val="03295A"/>
                </a:solidFill>
                <a:latin typeface="+mn-lt"/>
              </a:rPr>
              <a:t>travaux de la Conférence de La Haye</a:t>
            </a:r>
          </a:p>
          <a:p>
            <a:pPr marL="857250" indent="-857250" algn="just">
              <a:spcAft>
                <a:spcPts val="600"/>
              </a:spcAft>
              <a:buAutoNum type="romanUcPeriod"/>
            </a:pPr>
            <a:r>
              <a:rPr lang="fr-FR" altLang="en-US" sz="3200" dirty="0">
                <a:solidFill>
                  <a:srgbClr val="03295A"/>
                </a:solidFill>
                <a:latin typeface="+mn-lt"/>
              </a:rPr>
              <a:t>Evolution du </a:t>
            </a:r>
            <a:r>
              <a:rPr lang="fr-FR" altLang="en-US" sz="3200" i="1" dirty="0">
                <a:solidFill>
                  <a:srgbClr val="03295A"/>
                </a:solidFill>
                <a:latin typeface="+mn-lt"/>
              </a:rPr>
              <a:t>projet sur les Jugements </a:t>
            </a:r>
            <a:endParaRPr lang="fr-FR" altLang="en-US" sz="3200" i="1" dirty="0" smtClean="0">
              <a:solidFill>
                <a:srgbClr val="03295A"/>
              </a:solidFill>
              <a:latin typeface="+mn-lt"/>
            </a:endParaRPr>
          </a:p>
          <a:p>
            <a:pPr marL="857250" indent="-857250" algn="just">
              <a:spcAft>
                <a:spcPts val="600"/>
              </a:spcAft>
              <a:buAutoNum type="romanUcPeriod"/>
            </a:pPr>
            <a:r>
              <a:rPr lang="fr-FR" altLang="en-US" sz="3200" dirty="0" smtClean="0">
                <a:solidFill>
                  <a:srgbClr val="03295A"/>
                </a:solidFill>
                <a:latin typeface="+mn-lt"/>
              </a:rPr>
              <a:t>Le projet de texte préliminaire (février 2015) de la Convention Jugements</a:t>
            </a:r>
          </a:p>
          <a:p>
            <a:pPr marL="857250" indent="-857250" algn="just">
              <a:spcAft>
                <a:spcPts val="600"/>
              </a:spcAft>
              <a:buAutoNum type="romanUcPeriod"/>
            </a:pPr>
            <a:r>
              <a:rPr lang="fr-FR" altLang="en-US" sz="3200" dirty="0" smtClean="0">
                <a:solidFill>
                  <a:srgbClr val="03295A"/>
                </a:solidFill>
                <a:latin typeface="+mn-lt"/>
              </a:rPr>
              <a:t>Rapports avec le Code mondiale </a:t>
            </a:r>
            <a:r>
              <a:rPr lang="fr-FR" altLang="en-US" sz="3200" dirty="0">
                <a:solidFill>
                  <a:srgbClr val="03295A"/>
                </a:solidFill>
                <a:latin typeface="+mn-lt"/>
              </a:rPr>
              <a:t>de l’exécution </a:t>
            </a:r>
            <a:r>
              <a:rPr lang="fr-FR" altLang="en-US" sz="3200" dirty="0" smtClean="0">
                <a:solidFill>
                  <a:srgbClr val="03295A"/>
                </a:solidFill>
                <a:latin typeface="+mn-lt"/>
              </a:rPr>
              <a:t>de l’UIHJ</a:t>
            </a:r>
          </a:p>
          <a:p>
            <a:pPr marL="857250" indent="-857250" algn="just">
              <a:spcAft>
                <a:spcPts val="600"/>
              </a:spcAft>
              <a:buAutoNum type="romanUcPeriod"/>
            </a:pPr>
            <a:r>
              <a:rPr lang="fr-FR" altLang="en-US" sz="3200" dirty="0" smtClean="0">
                <a:solidFill>
                  <a:srgbClr val="03295A"/>
                </a:solidFill>
                <a:latin typeface="+mn-lt"/>
              </a:rPr>
              <a:t>Quelques remarques finales</a:t>
            </a:r>
          </a:p>
          <a:p>
            <a:pPr marL="857250" indent="-857250">
              <a:spcAft>
                <a:spcPts val="600"/>
              </a:spcAft>
              <a:buAutoNum type="romanUcPeriod"/>
            </a:pPr>
            <a:endParaRPr lang="fr-FR" altLang="en-US" dirty="0">
              <a:solidFill>
                <a:srgbClr val="03295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4696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"/>
            <a:ext cx="12192000" cy="731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I. Importance de la circulation </a:t>
            </a:r>
            <a:r>
              <a:rPr lang="en-US" altLang="en-US" b="1" dirty="0" err="1">
                <a:solidFill>
                  <a:schemeClr val="bg1"/>
                </a:solidFill>
              </a:rPr>
              <a:t>transfrontière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</a:rPr>
              <a:t>des </a:t>
            </a:r>
            <a:r>
              <a:rPr lang="en-US" altLang="en-US" b="1" dirty="0" err="1" smtClean="0">
                <a:solidFill>
                  <a:schemeClr val="bg1"/>
                </a:solidFill>
              </a:rPr>
              <a:t>jugements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317240" y="1011615"/>
            <a:ext cx="6139543" cy="5379854"/>
          </a:xfrm>
        </p:spPr>
        <p:txBody>
          <a:bodyPr>
            <a:normAutofit/>
          </a:bodyPr>
          <a:lstStyle/>
          <a:p>
            <a:pPr algn="just"/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Disparités</a:t>
            </a: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 des règles nationales concernant la 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R&amp;E des jugements </a:t>
            </a: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</a:rPr>
              <a:t>étrangers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fr-FR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«L’exécution des titres exécutoires, particulièrement lorsqu’il s’agit de </a:t>
            </a:r>
            <a:r>
              <a:rPr lang="fr-FR" b="1" u="sng" dirty="0" smtClean="0">
                <a:solidFill>
                  <a:schemeClr val="accent5">
                    <a:lumMod val="50000"/>
                  </a:schemeClr>
                </a:solidFill>
              </a:rPr>
              <a:t>décisions de justice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, est un </a:t>
            </a:r>
            <a:r>
              <a:rPr lang="fr-FR" b="1" u="sng" dirty="0" smtClean="0">
                <a:solidFill>
                  <a:schemeClr val="accent5">
                    <a:lumMod val="50000"/>
                  </a:schemeClr>
                </a:solidFill>
              </a:rPr>
              <a:t>facteur de développement économique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 : les acteurs économiques sont attentifs à </a:t>
            </a:r>
            <a:r>
              <a:rPr lang="fr-FR" b="1" u="sng" dirty="0" smtClean="0">
                <a:solidFill>
                  <a:schemeClr val="accent5">
                    <a:lumMod val="50000"/>
                  </a:schemeClr>
                </a:solidFill>
              </a:rPr>
              <a:t>la sécurité juridique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et aux </a:t>
            </a:r>
            <a:r>
              <a:rPr lang="fr-FR" b="1" u="sng" dirty="0" smtClean="0">
                <a:solidFill>
                  <a:schemeClr val="accent5">
                    <a:lumMod val="50000"/>
                  </a:schemeClr>
                </a:solidFill>
              </a:rPr>
              <a:t>garanties d’exécution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 avant de faire des investissements».</a:t>
            </a:r>
          </a:p>
          <a:p>
            <a:pPr marL="0" indent="0" algn="just">
              <a:buNone/>
            </a:pPr>
            <a:r>
              <a:rPr lang="fr-FR" sz="1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(Commentaire de l’article 1 du Code mondial de l’exécution de l’UIHJ)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62" y="1374663"/>
            <a:ext cx="3021560" cy="4355467"/>
          </a:xfrm>
        </p:spPr>
      </p:pic>
    </p:spTree>
    <p:extLst>
      <p:ext uri="{BB962C8B-B14F-4D97-AF65-F5344CB8AC3E}">
        <p14:creationId xmlns:p14="http://schemas.microsoft.com/office/powerpoint/2010/main" val="595177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38336"/>
            <a:ext cx="12192000" cy="966236"/>
          </a:xfrm>
        </p:spPr>
        <p:txBody>
          <a:bodyPr>
            <a:normAutofit/>
          </a:bodyPr>
          <a:lstStyle/>
          <a:p>
            <a:pPr lvl="1" algn="just"/>
            <a:r>
              <a:rPr lang="en-US" altLang="en-US" b="1" dirty="0" err="1" smtClean="0"/>
              <a:t>Certaines</a:t>
            </a:r>
            <a:r>
              <a:rPr lang="en-US" altLang="en-US" b="1" dirty="0" smtClean="0"/>
              <a:t> Conventions </a:t>
            </a:r>
            <a:r>
              <a:rPr lang="en-US" altLang="en-US" b="1" dirty="0" err="1"/>
              <a:t>sur</a:t>
            </a:r>
            <a:r>
              <a:rPr lang="en-US" altLang="en-US" b="1" dirty="0"/>
              <a:t> la </a:t>
            </a:r>
            <a:r>
              <a:rPr lang="en-US" altLang="en-US" b="1" dirty="0" smtClean="0"/>
              <a:t>R&amp;E des </a:t>
            </a:r>
            <a:r>
              <a:rPr lang="en-US" altLang="en-US" b="1" dirty="0" err="1"/>
              <a:t>jugements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étrangers</a:t>
            </a:r>
            <a:r>
              <a:rPr lang="en-US" altLang="en-US" b="1" dirty="0" smtClean="0"/>
              <a:t> </a:t>
            </a:r>
            <a:r>
              <a:rPr lang="en-US" altLang="en-US" dirty="0" err="1" smtClean="0"/>
              <a:t>adopt</a:t>
            </a:r>
            <a:r>
              <a:rPr lang="en-US" altLang="en-US" dirty="0" err="1"/>
              <a:t>é</a:t>
            </a:r>
            <a:r>
              <a:rPr lang="en-US" altLang="en-US" dirty="0" err="1" smtClean="0"/>
              <a:t>es</a:t>
            </a:r>
            <a:r>
              <a:rPr lang="en-US" altLang="en-US" dirty="0" smtClean="0"/>
              <a:t> au sein de </a:t>
            </a:r>
            <a:r>
              <a:rPr lang="en-US" altLang="en-US" dirty="0"/>
              <a:t>la </a:t>
            </a:r>
            <a:r>
              <a:rPr lang="en-US" altLang="en-US" dirty="0" err="1" smtClean="0"/>
              <a:t>Conférence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Haye</a:t>
            </a:r>
            <a:r>
              <a:rPr lang="en-US" altLang="en-US" dirty="0" smtClean="0"/>
              <a:t> :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12192000" cy="891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FR" altLang="en-US" b="1" dirty="0" smtClean="0">
                <a:solidFill>
                  <a:schemeClr val="bg1"/>
                </a:solidFill>
              </a:rPr>
              <a:t>II. La reconnaissance et exécution des jugements étrangers: pilier des travaux de la Conférence de La Haye</a:t>
            </a:r>
            <a:endParaRPr lang="fr-F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755154530"/>
              </p:ext>
            </p:extLst>
          </p:nvPr>
        </p:nvGraphicFramePr>
        <p:xfrm>
          <a:off x="0" y="1932820"/>
          <a:ext cx="12192000" cy="4925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30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build="p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"/>
            <a:ext cx="12192000" cy="731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</a:rPr>
              <a:t>III. Evolution du </a:t>
            </a:r>
            <a:r>
              <a:rPr lang="en-US" altLang="en-US" sz="3600" b="1" i="1" dirty="0" err="1" smtClean="0">
                <a:solidFill>
                  <a:schemeClr val="bg1"/>
                </a:solidFill>
              </a:rPr>
              <a:t>projet</a:t>
            </a:r>
            <a:r>
              <a:rPr lang="en-US" alt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altLang="en-US" sz="3600" b="1" i="1" dirty="0" err="1" smtClean="0">
                <a:solidFill>
                  <a:schemeClr val="bg1"/>
                </a:solidFill>
              </a:rPr>
              <a:t>sur</a:t>
            </a:r>
            <a:r>
              <a:rPr lang="en-US" altLang="en-US" sz="3600" b="1" i="1" dirty="0" smtClean="0">
                <a:solidFill>
                  <a:schemeClr val="bg1"/>
                </a:solidFill>
              </a:rPr>
              <a:t> les </a:t>
            </a:r>
            <a:r>
              <a:rPr lang="en-US" altLang="en-US" sz="3600" b="1" i="1" dirty="0" err="1" smtClean="0">
                <a:solidFill>
                  <a:schemeClr val="bg1"/>
                </a:solidFill>
              </a:rPr>
              <a:t>Jugements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4060465282"/>
              </p:ext>
            </p:extLst>
          </p:nvPr>
        </p:nvGraphicFramePr>
        <p:xfrm>
          <a:off x="45615" y="746450"/>
          <a:ext cx="11974286" cy="6055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7384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2226000" y="4721886"/>
            <a:ext cx="7875000" cy="675000"/>
          </a:xfrm>
          <a:prstGeom prst="rect">
            <a:avLst/>
          </a:prstGeom>
          <a:solidFill>
            <a:srgbClr val="0094D2"/>
          </a:solidFill>
          <a:ln w="76200" cmpd="sng">
            <a:noFill/>
            <a:prstDash val="dashDot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94D2"/>
              </a:solidFill>
              <a:latin typeface="Verdan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226000" y="3911886"/>
            <a:ext cx="7875000" cy="675000"/>
          </a:xfrm>
          <a:prstGeom prst="rect">
            <a:avLst/>
          </a:prstGeom>
          <a:solidFill>
            <a:srgbClr val="0094D2"/>
          </a:solidFill>
          <a:ln w="76200" cmpd="sng">
            <a:noFill/>
            <a:prstDash val="dashDot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94D2"/>
              </a:solidFill>
              <a:latin typeface="Verdan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226000" y="3114000"/>
            <a:ext cx="7875000" cy="675000"/>
          </a:xfrm>
          <a:prstGeom prst="rect">
            <a:avLst/>
          </a:prstGeom>
          <a:solidFill>
            <a:srgbClr val="0094D2"/>
          </a:solidFill>
          <a:ln w="76200" cmpd="sng">
            <a:noFill/>
            <a:prstDash val="dashDot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94D2"/>
              </a:solidFill>
              <a:latin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226000" y="1494000"/>
            <a:ext cx="7875000" cy="675000"/>
          </a:xfrm>
          <a:prstGeom prst="rect">
            <a:avLst/>
          </a:prstGeom>
          <a:solidFill>
            <a:srgbClr val="03295A"/>
          </a:solidFill>
          <a:ln w="76200" cmpd="sng">
            <a:noFill/>
            <a:prstDash val="dashDot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94D2"/>
              </a:solidFill>
              <a:latin typeface="Verdan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226000" y="2304000"/>
            <a:ext cx="7875000" cy="675000"/>
          </a:xfrm>
          <a:prstGeom prst="rect">
            <a:avLst/>
          </a:prstGeom>
          <a:solidFill>
            <a:srgbClr val="03295A"/>
          </a:solidFill>
          <a:ln w="76200" cmpd="sng">
            <a:noFill/>
            <a:prstDash val="dashDot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94D2"/>
              </a:solidFill>
              <a:latin typeface="Verdana" panose="020B060403050404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44183" y="4239001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endParaRPr lang="en-US" sz="7200" b="1" dirty="0">
              <a:ln w="57150">
                <a:solidFill>
                  <a:srgbClr val="03295A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0"/>
            <a:ext cx="12192000" cy="1110343"/>
          </a:xfrm>
          <a:prstGeom prst="rect">
            <a:avLst/>
          </a:prstGeom>
          <a:solidFill>
            <a:srgbClr val="0069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</a:rPr>
              <a:t>IV. QUELS JUGEMENTS? </a:t>
            </a:r>
          </a:p>
          <a:p>
            <a:pPr eaLnBrk="1" hangingPunct="1"/>
            <a:r>
              <a:rPr lang="en-US" altLang="en-US" sz="2400" i="1" dirty="0" smtClean="0">
                <a:solidFill>
                  <a:schemeClr val="bg1"/>
                </a:solidFill>
              </a:rPr>
              <a:t>(Art. 1 et 2 du </a:t>
            </a:r>
            <a:r>
              <a:rPr lang="en-US" altLang="en-US" sz="2400" i="1" dirty="0" err="1" smtClean="0">
                <a:solidFill>
                  <a:schemeClr val="bg1"/>
                </a:solidFill>
              </a:rPr>
              <a:t>projet</a:t>
            </a:r>
            <a:r>
              <a:rPr lang="en-US" altLang="en-US" sz="2400" i="1" dirty="0" smtClean="0">
                <a:solidFill>
                  <a:schemeClr val="bg1"/>
                </a:solidFill>
              </a:rPr>
              <a:t> de </a:t>
            </a:r>
            <a:r>
              <a:rPr lang="en-US" altLang="en-US" sz="2400" i="1" dirty="0" err="1" smtClean="0">
                <a:solidFill>
                  <a:schemeClr val="bg1"/>
                </a:solidFill>
              </a:rPr>
              <a:t>texte</a:t>
            </a:r>
            <a:r>
              <a:rPr lang="en-US" altLang="en-US" sz="2400" i="1" dirty="0" smtClean="0">
                <a:solidFill>
                  <a:schemeClr val="bg1"/>
                </a:solidFill>
              </a:rPr>
              <a:t> </a:t>
            </a:r>
            <a:r>
              <a:rPr lang="en-US" altLang="en-US" sz="2400" i="1" dirty="0" err="1">
                <a:solidFill>
                  <a:schemeClr val="bg1"/>
                </a:solidFill>
              </a:rPr>
              <a:t>préliminaire</a:t>
            </a:r>
            <a:r>
              <a:rPr lang="en-US" altLang="en-US" sz="2400" i="1" dirty="0" smtClean="0">
                <a:solidFill>
                  <a:schemeClr val="bg1"/>
                </a:solidFill>
              </a:rPr>
              <a:t>)</a:t>
            </a:r>
            <a:endParaRPr lang="en-US" altLang="en-US" sz="2400" i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71000" y="4835510"/>
            <a:ext cx="598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dirty="0" smtClean="0">
                <a:solidFill>
                  <a:srgbClr val="FFFFFF"/>
                </a:solidFill>
              </a:rPr>
              <a:t>Exclusion </a:t>
            </a:r>
            <a:r>
              <a:rPr lang="fr-FR" altLang="en-US" dirty="0" smtClean="0">
                <a:solidFill>
                  <a:srgbClr val="FFFFFF"/>
                </a:solidFill>
              </a:rPr>
              <a:t>des </a:t>
            </a:r>
            <a:r>
              <a:rPr lang="fr-FR" altLang="en-US" dirty="0">
                <a:solidFill>
                  <a:srgbClr val="FFFFFF"/>
                </a:solidFill>
              </a:rPr>
              <a:t>jugements en matière </a:t>
            </a:r>
            <a:r>
              <a:rPr lang="fr-FR" altLang="en-US" dirty="0" smtClean="0">
                <a:solidFill>
                  <a:srgbClr val="FFFFFF"/>
                </a:solidFill>
              </a:rPr>
              <a:t>maritime </a:t>
            </a:r>
            <a:r>
              <a:rPr lang="fr-FR" altLang="en-US" dirty="0">
                <a:solidFill>
                  <a:srgbClr val="FFFFFF"/>
                </a:solidFill>
              </a:rPr>
              <a:t>(à confirmer)</a:t>
            </a:r>
            <a:endParaRPr lang="en-US" altLang="en-US" dirty="0">
              <a:solidFill>
                <a:srgbClr val="FFFFFF"/>
              </a:solidFill>
            </a:endParaRPr>
          </a:p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7386" y="1633890"/>
            <a:ext cx="3575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60000"/>
              </a:spcBef>
              <a:buClr>
                <a:srgbClr val="FFFFFF"/>
              </a:buClr>
              <a:buSzPct val="115000"/>
            </a:pPr>
            <a:r>
              <a:rPr lang="en-US" altLang="en-US" dirty="0" err="1" smtClean="0">
                <a:solidFill>
                  <a:schemeClr val="bg1"/>
                </a:solidFill>
                <a:latin typeface="Verdana"/>
              </a:rPr>
              <a:t>Matière</a:t>
            </a:r>
            <a:r>
              <a:rPr lang="en-US" altLang="en-US" dirty="0" smtClean="0">
                <a:solidFill>
                  <a:schemeClr val="bg1"/>
                </a:solidFill>
                <a:latin typeface="Verdana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erdana"/>
              </a:rPr>
              <a:t>civile</a:t>
            </a:r>
            <a:r>
              <a:rPr lang="en-US" altLang="en-US" dirty="0">
                <a:solidFill>
                  <a:schemeClr val="bg1"/>
                </a:solidFill>
                <a:latin typeface="Verdana"/>
              </a:rPr>
              <a:t> et </a:t>
            </a:r>
            <a:r>
              <a:rPr lang="en-US" altLang="en-US" dirty="0" err="1">
                <a:solidFill>
                  <a:schemeClr val="bg1"/>
                </a:solidFill>
                <a:latin typeface="Verdana"/>
              </a:rPr>
              <a:t>commerciale</a:t>
            </a:r>
            <a:endParaRPr lang="en-US" altLang="en-US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1000" y="2296325"/>
            <a:ext cx="796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ct val="115000"/>
            </a:pPr>
            <a:r>
              <a:rPr lang="fr-FR" altLang="en-US" sz="1600" dirty="0">
                <a:solidFill>
                  <a:srgbClr val="FFFFFF"/>
                </a:solidFill>
                <a:latin typeface="Verdana"/>
              </a:rPr>
              <a:t>Jugements en matière de droit du travail et de droit de la consommation </a:t>
            </a:r>
            <a:endParaRPr lang="fr-FR" altLang="en-US" sz="1600" dirty="0" smtClean="0">
              <a:solidFill>
                <a:srgbClr val="FFFFFF"/>
              </a:solidFill>
              <a:latin typeface="Verdana"/>
            </a:endParaRPr>
          </a:p>
          <a:p>
            <a:pPr algn="ctr">
              <a:buClr>
                <a:srgbClr val="FFFFFF"/>
              </a:buClr>
              <a:buSzPct val="115000"/>
            </a:pPr>
            <a:r>
              <a:rPr lang="fr-FR" altLang="en-US" sz="1600" dirty="0" smtClean="0">
                <a:solidFill>
                  <a:srgbClr val="FFFFFF"/>
                </a:solidFill>
                <a:latin typeface="Verdana"/>
              </a:rPr>
              <a:t>(</a:t>
            </a:r>
            <a:r>
              <a:rPr lang="fr-FR" altLang="en-US" sz="1600" dirty="0">
                <a:solidFill>
                  <a:srgbClr val="FFFFFF"/>
                </a:solidFill>
                <a:latin typeface="Verdana"/>
              </a:rPr>
              <a:t>à confirmer)</a:t>
            </a:r>
          </a:p>
          <a:p>
            <a:pPr algn="ctr">
              <a:buClr>
                <a:srgbClr val="FFFFFF"/>
              </a:buClr>
              <a:buSzPct val="115000"/>
            </a:pPr>
            <a:endParaRPr lang="fr-FR" altLang="en-US" sz="160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1000" y="3114001"/>
            <a:ext cx="722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ct val="115000"/>
            </a:pPr>
            <a:r>
              <a:rPr lang="en-US" altLang="en-US" dirty="0" smtClean="0">
                <a:solidFill>
                  <a:srgbClr val="FFFFFF"/>
                </a:solidFill>
              </a:rPr>
              <a:t>Exclusion des </a:t>
            </a:r>
            <a:r>
              <a:rPr lang="en-US" altLang="en-US" dirty="0" err="1" smtClean="0">
                <a:solidFill>
                  <a:srgbClr val="FFFFFF"/>
                </a:solidFill>
              </a:rPr>
              <a:t>jugements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r>
              <a:rPr lang="en-US" altLang="en-US" dirty="0" err="1" smtClean="0">
                <a:solidFill>
                  <a:srgbClr val="FFFFFF"/>
                </a:solidFill>
              </a:rPr>
              <a:t>en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r>
              <a:rPr lang="en-US" altLang="en-US" dirty="0" err="1" smtClean="0">
                <a:solidFill>
                  <a:srgbClr val="FFFFFF"/>
                </a:solidFill>
              </a:rPr>
              <a:t>matière</a:t>
            </a:r>
            <a:r>
              <a:rPr lang="en-US" altLang="en-US" dirty="0" smtClean="0">
                <a:solidFill>
                  <a:srgbClr val="FFFFFF"/>
                </a:solidFill>
              </a:rPr>
              <a:t> de </a:t>
            </a:r>
            <a:r>
              <a:rPr lang="fr-FR" altLang="en-US" dirty="0" smtClean="0">
                <a:solidFill>
                  <a:srgbClr val="FFFFFF"/>
                </a:solidFill>
              </a:rPr>
              <a:t>transport </a:t>
            </a:r>
            <a:r>
              <a:rPr lang="fr-FR" altLang="en-US" dirty="0">
                <a:solidFill>
                  <a:srgbClr val="FFFFFF"/>
                </a:solidFill>
              </a:rPr>
              <a:t>de passagers et de </a:t>
            </a:r>
            <a:r>
              <a:rPr lang="fr-FR" altLang="en-US" dirty="0" smtClean="0">
                <a:solidFill>
                  <a:srgbClr val="FFFFFF"/>
                </a:solidFill>
              </a:rPr>
              <a:t>marchandises (à confirmer)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6529" y="4011319"/>
            <a:ext cx="6513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 smtClean="0">
                <a:solidFill>
                  <a:srgbClr val="FFFFFF"/>
                </a:solidFill>
              </a:rPr>
              <a:t>Exclusion </a:t>
            </a:r>
            <a:r>
              <a:rPr lang="en-US" altLang="en-US" dirty="0">
                <a:solidFill>
                  <a:srgbClr val="FFFFFF"/>
                </a:solidFill>
              </a:rPr>
              <a:t>des </a:t>
            </a:r>
            <a:r>
              <a:rPr lang="en-US" altLang="en-US" dirty="0" err="1">
                <a:solidFill>
                  <a:srgbClr val="FFFFFF"/>
                </a:solidFill>
              </a:rPr>
              <a:t>jugements</a:t>
            </a:r>
            <a:r>
              <a:rPr lang="en-US" altLang="en-US" dirty="0">
                <a:solidFill>
                  <a:srgbClr val="FFFFFF"/>
                </a:solidFill>
              </a:rPr>
              <a:t> </a:t>
            </a:r>
            <a:r>
              <a:rPr lang="en-US" altLang="en-US" dirty="0" err="1">
                <a:solidFill>
                  <a:srgbClr val="FFFFFF"/>
                </a:solidFill>
              </a:rPr>
              <a:t>en</a:t>
            </a:r>
            <a:r>
              <a:rPr lang="en-US" altLang="en-US" dirty="0">
                <a:solidFill>
                  <a:srgbClr val="FFFFFF"/>
                </a:solidFill>
              </a:rPr>
              <a:t> </a:t>
            </a:r>
            <a:r>
              <a:rPr lang="en-US" altLang="en-US" dirty="0" err="1" smtClean="0">
                <a:solidFill>
                  <a:srgbClr val="FFFFFF"/>
                </a:solidFill>
              </a:rPr>
              <a:t>matière</a:t>
            </a:r>
            <a:r>
              <a:rPr lang="en-US" altLang="en-US" dirty="0" smtClean="0">
                <a:solidFill>
                  <a:srgbClr val="FFFFFF"/>
                </a:solidFill>
              </a:rPr>
              <a:t> de </a:t>
            </a:r>
            <a:r>
              <a:rPr lang="en-US" altLang="en-US" dirty="0" err="1" smtClean="0">
                <a:solidFill>
                  <a:srgbClr val="FFFFFF"/>
                </a:solidFill>
              </a:rPr>
              <a:t>diffamation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r>
              <a:rPr lang="fr-FR" altLang="en-US" dirty="0">
                <a:solidFill>
                  <a:srgbClr val="FFFFFF"/>
                </a:solidFill>
              </a:rPr>
              <a:t>(à confirmer)</a:t>
            </a:r>
            <a:endParaRPr lang="en-US" altLang="en-US" dirty="0">
              <a:solidFill>
                <a:srgbClr val="FFFFFF"/>
              </a:solidFill>
            </a:endParaRPr>
          </a:p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 bwMode="auto">
          <a:xfrm rot="10800000">
            <a:off x="2225995" y="5544001"/>
            <a:ext cx="7875003" cy="1214999"/>
          </a:xfrm>
          <a:prstGeom prst="triangle">
            <a:avLst>
              <a:gd name="adj" fmla="val 49625"/>
            </a:avLst>
          </a:prstGeom>
          <a:solidFill>
            <a:srgbClr val="A2B93B"/>
          </a:solidFill>
          <a:ln>
            <a:noFill/>
          </a:ln>
          <a:effectLst/>
          <a:ex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13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6" grpId="0" animBg="1"/>
      <p:bldP spid="25" grpId="0" animBg="1"/>
      <p:bldP spid="22" grpId="0" animBg="1"/>
      <p:bldP spid="16" grpId="0"/>
      <p:bldP spid="3" grpId="0"/>
      <p:bldP spid="4" grpId="0"/>
      <p:bldP spid="5" grpId="0"/>
      <p:bldP spid="7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ntagon 43"/>
          <p:cNvSpPr/>
          <p:nvPr/>
        </p:nvSpPr>
        <p:spPr bwMode="auto">
          <a:xfrm>
            <a:off x="2451000" y="5883003"/>
            <a:ext cx="7738028" cy="765000"/>
          </a:xfrm>
          <a:prstGeom prst="homePlate">
            <a:avLst>
              <a:gd name="adj" fmla="val 67454"/>
            </a:avLst>
          </a:prstGeom>
          <a:solidFill>
            <a:srgbClr val="A2B93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latin typeface="Verdana" panose="020B0604030504040204" pitchFamily="34" charset="0"/>
            </a:endParaRPr>
          </a:p>
        </p:txBody>
      </p:sp>
      <p:sp>
        <p:nvSpPr>
          <p:cNvPr id="14" name="Chevron 13"/>
          <p:cNvSpPr/>
          <p:nvPr/>
        </p:nvSpPr>
        <p:spPr bwMode="auto">
          <a:xfrm>
            <a:off x="4520999" y="2934000"/>
            <a:ext cx="5668029" cy="1248158"/>
          </a:xfrm>
          <a:prstGeom prst="chevron">
            <a:avLst/>
          </a:prstGeom>
          <a:solidFill>
            <a:srgbClr val="0094D2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latin typeface="Verdana" panose="020B0604030504040204" pitchFamily="34" charset="0"/>
            </a:endParaRPr>
          </a:p>
        </p:txBody>
      </p:sp>
      <p:sp>
        <p:nvSpPr>
          <p:cNvPr id="41" name="Pentagon 40"/>
          <p:cNvSpPr/>
          <p:nvPr/>
        </p:nvSpPr>
        <p:spPr bwMode="auto">
          <a:xfrm>
            <a:off x="2451000" y="2103003"/>
            <a:ext cx="7738028" cy="765000"/>
          </a:xfrm>
          <a:prstGeom prst="homePlate">
            <a:avLst>
              <a:gd name="adj" fmla="val 67454"/>
            </a:avLst>
          </a:prstGeom>
          <a:solidFill>
            <a:srgbClr val="A2B93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latin typeface="Verdana" panose="020B0604030504040204" pitchFamily="34" charset="0"/>
            </a:endParaRPr>
          </a:p>
        </p:txBody>
      </p:sp>
      <p:sp>
        <p:nvSpPr>
          <p:cNvPr id="52" name="Pentagon 51"/>
          <p:cNvSpPr/>
          <p:nvPr/>
        </p:nvSpPr>
        <p:spPr bwMode="auto">
          <a:xfrm>
            <a:off x="2451000" y="2934000"/>
            <a:ext cx="2565001" cy="1238092"/>
          </a:xfrm>
          <a:prstGeom prst="homePlate">
            <a:avLst/>
          </a:prstGeom>
          <a:solidFill>
            <a:srgbClr val="A2B93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latin typeface="Verdana" panose="020B0604030504040204" pitchFamily="34" charset="0"/>
            </a:endParaRPr>
          </a:p>
        </p:txBody>
      </p:sp>
      <p:sp>
        <p:nvSpPr>
          <p:cNvPr id="26" name="Pentagon 25"/>
          <p:cNvSpPr/>
          <p:nvPr/>
        </p:nvSpPr>
        <p:spPr bwMode="auto">
          <a:xfrm>
            <a:off x="2451000" y="4239001"/>
            <a:ext cx="2700001" cy="1570263"/>
          </a:xfrm>
          <a:prstGeom prst="homePlate">
            <a:avLst/>
          </a:prstGeom>
          <a:solidFill>
            <a:srgbClr val="A2B93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latin typeface="Verdana" panose="020B0604030504040204" pitchFamily="34" charset="0"/>
            </a:endParaRPr>
          </a:p>
        </p:txBody>
      </p:sp>
      <p:sp>
        <p:nvSpPr>
          <p:cNvPr id="27" name="Parallelogram 26"/>
          <p:cNvSpPr/>
          <p:nvPr/>
        </p:nvSpPr>
        <p:spPr bwMode="auto">
          <a:xfrm flipH="1">
            <a:off x="4521000" y="4239000"/>
            <a:ext cx="5668028" cy="765000"/>
          </a:xfrm>
          <a:prstGeom prst="parallelogram">
            <a:avLst>
              <a:gd name="adj" fmla="val 100055"/>
            </a:avLst>
          </a:prstGeom>
          <a:solidFill>
            <a:srgbClr val="0094D2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latin typeface="Verdana" panose="020B0604030504040204" pitchFamily="34" charset="0"/>
            </a:endParaRPr>
          </a:p>
        </p:txBody>
      </p:sp>
      <p:sp>
        <p:nvSpPr>
          <p:cNvPr id="28" name="Parallelogram 27"/>
          <p:cNvSpPr/>
          <p:nvPr/>
        </p:nvSpPr>
        <p:spPr bwMode="auto">
          <a:xfrm>
            <a:off x="4521000" y="5049000"/>
            <a:ext cx="5668028" cy="765000"/>
          </a:xfrm>
          <a:prstGeom prst="parallelogram">
            <a:avLst>
              <a:gd name="adj" fmla="val 100055"/>
            </a:avLst>
          </a:prstGeom>
          <a:solidFill>
            <a:srgbClr val="0094D2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latin typeface="Verdan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0"/>
            <a:ext cx="12192001" cy="1119624"/>
          </a:xfrm>
          <a:prstGeom prst="rect">
            <a:avLst/>
          </a:prstGeom>
          <a:solidFill>
            <a:srgbClr val="0069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IV.2. COMMENT RECONNAÎTRE ET EXÉCUTER LES JUGEMENTS?</a:t>
            </a:r>
          </a:p>
          <a:p>
            <a:pPr eaLnBrk="1" hangingPunct="1"/>
            <a:r>
              <a:rPr lang="en-US" altLang="en-US" sz="2000" i="1" dirty="0" smtClean="0">
                <a:solidFill>
                  <a:schemeClr val="bg1"/>
                </a:solidFill>
              </a:rPr>
              <a:t>(Art. 4, 5 et 6 du </a:t>
            </a:r>
            <a:r>
              <a:rPr lang="en-US" altLang="en-US" sz="2000" i="1" dirty="0" err="1" smtClean="0">
                <a:solidFill>
                  <a:schemeClr val="bg1"/>
                </a:solidFill>
              </a:rPr>
              <a:t>projet</a:t>
            </a:r>
            <a:r>
              <a:rPr lang="en-US" altLang="en-US" sz="2000" i="1" dirty="0" smtClean="0">
                <a:solidFill>
                  <a:schemeClr val="bg1"/>
                </a:solidFill>
              </a:rPr>
              <a:t> de </a:t>
            </a:r>
            <a:r>
              <a:rPr lang="en-US" altLang="en-US" sz="2000" i="1" dirty="0" err="1" smtClean="0">
                <a:solidFill>
                  <a:schemeClr val="bg1"/>
                </a:solidFill>
              </a:rPr>
              <a:t>texte</a:t>
            </a:r>
            <a:r>
              <a:rPr lang="en-US" altLang="en-US" sz="2000" i="1" dirty="0" smtClean="0">
                <a:solidFill>
                  <a:schemeClr val="bg1"/>
                </a:solidFill>
              </a:rPr>
              <a:t> </a:t>
            </a:r>
            <a:r>
              <a:rPr lang="en-US" altLang="en-US" sz="2000" i="1" dirty="0" err="1" smtClean="0">
                <a:solidFill>
                  <a:schemeClr val="bg1"/>
                </a:solidFill>
              </a:rPr>
              <a:t>préliminaire</a:t>
            </a:r>
            <a:r>
              <a:rPr lang="en-US" altLang="en-US" sz="2000" i="1" dirty="0" smtClean="0">
                <a:solidFill>
                  <a:schemeClr val="bg1"/>
                </a:solidFill>
              </a:rPr>
              <a:t>)</a:t>
            </a:r>
            <a:endParaRPr lang="en-US" altLang="en-US" sz="2000" i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56000" y="2079001"/>
            <a:ext cx="6075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ct val="115000"/>
            </a:pPr>
            <a:r>
              <a:rPr lang="en-US" altLang="en-US" sz="1600" dirty="0" smtClean="0">
                <a:solidFill>
                  <a:srgbClr val="03295A"/>
                </a:solidFill>
                <a:latin typeface="Verdana"/>
              </a:rPr>
              <a:t>R&amp;E </a:t>
            </a:r>
            <a:r>
              <a:rPr lang="en-US" altLang="en-US" sz="1600" dirty="0" err="1" smtClean="0">
                <a:solidFill>
                  <a:srgbClr val="03295A"/>
                </a:solidFill>
                <a:latin typeface="Verdana"/>
              </a:rPr>
              <a:t>sur</a:t>
            </a:r>
            <a:r>
              <a:rPr lang="en-US" altLang="en-US" sz="1600" dirty="0" smtClean="0">
                <a:solidFill>
                  <a:srgbClr val="03295A"/>
                </a:solidFill>
                <a:latin typeface="Verdana"/>
              </a:rPr>
              <a:t> base des </a:t>
            </a:r>
            <a:r>
              <a:rPr lang="en-US" altLang="en-US" sz="1600" dirty="0" err="1" smtClean="0">
                <a:solidFill>
                  <a:srgbClr val="03295A"/>
                </a:solidFill>
                <a:latin typeface="Verdana"/>
              </a:rPr>
              <a:t>principes</a:t>
            </a:r>
            <a:r>
              <a:rPr lang="en-US" altLang="en-US" sz="1600" dirty="0" smtClean="0">
                <a:solidFill>
                  <a:srgbClr val="03295A"/>
                </a:solidFill>
                <a:latin typeface="Verdana"/>
              </a:rPr>
              <a:t> de la </a:t>
            </a:r>
            <a:r>
              <a:rPr lang="en-US" altLang="en-US" sz="1600" dirty="0">
                <a:solidFill>
                  <a:srgbClr val="03295A"/>
                </a:solidFill>
                <a:latin typeface="Verdana"/>
              </a:rPr>
              <a:t>Convention, </a:t>
            </a:r>
            <a:r>
              <a:rPr lang="en-US" altLang="en-US" sz="1600" dirty="0" smtClean="0">
                <a:solidFill>
                  <a:srgbClr val="03295A"/>
                </a:solidFill>
                <a:latin typeface="Verdana"/>
              </a:rPr>
              <a:t>sans </a:t>
            </a:r>
            <a:r>
              <a:rPr lang="en-US" altLang="en-US" sz="1600" dirty="0" err="1" smtClean="0">
                <a:solidFill>
                  <a:srgbClr val="03295A"/>
                </a:solidFill>
                <a:latin typeface="Verdana"/>
              </a:rPr>
              <a:t>révision</a:t>
            </a:r>
            <a:r>
              <a:rPr lang="en-US" altLang="en-US" sz="1600" dirty="0" smtClean="0">
                <a:solidFill>
                  <a:srgbClr val="03295A"/>
                </a:solidFill>
                <a:latin typeface="Verdana"/>
              </a:rPr>
              <a:t> au fond</a:t>
            </a:r>
            <a:endParaRPr lang="en-US" altLang="en-US" sz="1600" dirty="0">
              <a:solidFill>
                <a:srgbClr val="03295A"/>
              </a:solidFill>
              <a:latin typeface="Verdana"/>
            </a:endParaRPr>
          </a:p>
          <a:p>
            <a:pPr algn="ctr">
              <a:buClr>
                <a:srgbClr val="FFFFFF"/>
              </a:buClr>
              <a:buSzPct val="115000"/>
            </a:pPr>
            <a:r>
              <a:rPr lang="en-US" altLang="en-US" sz="1600" dirty="0" smtClean="0">
                <a:solidFill>
                  <a:srgbClr val="03295A"/>
                </a:solidFill>
                <a:latin typeface="Verdana"/>
              </a:rPr>
              <a:t>(Art</a:t>
            </a:r>
            <a:r>
              <a:rPr lang="en-US" altLang="en-US" sz="1600" dirty="0">
                <a:solidFill>
                  <a:srgbClr val="03295A"/>
                </a:solidFill>
                <a:latin typeface="Verdana"/>
              </a:rPr>
              <a:t>. 4)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40288" y="3050785"/>
            <a:ext cx="504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ct val="115000"/>
            </a:pPr>
            <a:r>
              <a:rPr lang="en-US" altLang="en-US" sz="1350" b="1" dirty="0" smtClean="0">
                <a:solidFill>
                  <a:srgbClr val="FFFFFF"/>
                </a:solidFill>
                <a:latin typeface="Verdana"/>
              </a:rPr>
              <a:t>Motifs </a:t>
            </a:r>
            <a:r>
              <a:rPr lang="en-US" altLang="en-US" sz="1350" b="1" dirty="0" err="1" smtClean="0">
                <a:solidFill>
                  <a:srgbClr val="FFFFFF"/>
                </a:solidFill>
                <a:latin typeface="Verdana"/>
              </a:rPr>
              <a:t>traditionnels</a:t>
            </a:r>
            <a:r>
              <a:rPr lang="en-US" altLang="en-US" sz="1350" b="1" dirty="0" smtClean="0">
                <a:solidFill>
                  <a:srgbClr val="FFFFFF"/>
                </a:solidFill>
                <a:latin typeface="Verdana"/>
              </a:rPr>
              <a:t> de </a:t>
            </a:r>
            <a:r>
              <a:rPr lang="en-US" altLang="en-US" sz="1350" b="1" dirty="0" err="1" smtClean="0">
                <a:solidFill>
                  <a:srgbClr val="FFFFFF"/>
                </a:solidFill>
                <a:latin typeface="Verdana"/>
              </a:rPr>
              <a:t>refus</a:t>
            </a:r>
            <a:r>
              <a:rPr lang="en-US" altLang="en-US" sz="1350" b="1" dirty="0">
                <a:solidFill>
                  <a:srgbClr val="FFFFFF"/>
                </a:solidFill>
                <a:latin typeface="Verdana"/>
              </a:rPr>
              <a:t> de </a:t>
            </a:r>
            <a:r>
              <a:rPr lang="en-US" altLang="en-US" sz="1350" b="1" dirty="0" smtClean="0">
                <a:solidFill>
                  <a:srgbClr val="FFFFFF"/>
                </a:solidFill>
                <a:latin typeface="Verdana"/>
              </a:rPr>
              <a:t>R&amp;E </a:t>
            </a:r>
          </a:p>
          <a:p>
            <a:pPr algn="ctr">
              <a:buClr>
                <a:srgbClr val="FFFFFF"/>
              </a:buClr>
              <a:buSzPct val="115000"/>
            </a:pPr>
            <a:r>
              <a:rPr lang="en-US" altLang="en-US" sz="1350" b="1" dirty="0" smtClean="0">
                <a:solidFill>
                  <a:srgbClr val="FFFFFF"/>
                </a:solidFill>
                <a:latin typeface="Verdana"/>
              </a:rPr>
              <a:t>(</a:t>
            </a:r>
            <a:r>
              <a:rPr lang="en-US" altLang="en-US" sz="1350" b="1" i="1" dirty="0" smtClean="0">
                <a:solidFill>
                  <a:srgbClr val="FFFFFF"/>
                </a:solidFill>
                <a:latin typeface="Verdana"/>
              </a:rPr>
              <a:t>notification </a:t>
            </a:r>
            <a:r>
              <a:rPr lang="en-US" altLang="en-US" sz="1350" b="1" i="1" dirty="0" err="1" smtClean="0">
                <a:solidFill>
                  <a:srgbClr val="FFFFFF"/>
                </a:solidFill>
                <a:latin typeface="Verdana"/>
              </a:rPr>
              <a:t>irrégulière</a:t>
            </a:r>
            <a:r>
              <a:rPr lang="en-US" altLang="en-US" sz="1350" b="1" i="1" dirty="0" smtClean="0">
                <a:solidFill>
                  <a:srgbClr val="FFFFFF"/>
                </a:solidFill>
                <a:latin typeface="Verdana"/>
              </a:rPr>
              <a:t>, </a:t>
            </a:r>
            <a:r>
              <a:rPr lang="en-US" altLang="en-US" sz="1350" b="1" i="1" dirty="0" err="1" smtClean="0">
                <a:solidFill>
                  <a:srgbClr val="FFFFFF"/>
                </a:solidFill>
                <a:latin typeface="Verdana"/>
              </a:rPr>
              <a:t>fraude</a:t>
            </a:r>
            <a:r>
              <a:rPr lang="en-US" altLang="en-US" sz="1350" b="1" i="1" dirty="0" smtClean="0">
                <a:solidFill>
                  <a:srgbClr val="FFFFFF"/>
                </a:solidFill>
                <a:latin typeface="Verdana"/>
              </a:rPr>
              <a:t>, </a:t>
            </a:r>
            <a:r>
              <a:rPr lang="en-US" altLang="en-US" sz="1350" b="1" i="1" dirty="0" err="1" smtClean="0">
                <a:solidFill>
                  <a:srgbClr val="FFFFFF"/>
                </a:solidFill>
                <a:latin typeface="Verdana"/>
              </a:rPr>
              <a:t>ordre</a:t>
            </a:r>
            <a:r>
              <a:rPr lang="en-US" altLang="en-US" sz="1350" b="1" i="1" dirty="0" smtClean="0">
                <a:solidFill>
                  <a:srgbClr val="FFFFFF"/>
                </a:solidFill>
                <a:latin typeface="Verdana"/>
              </a:rPr>
              <a:t> public et </a:t>
            </a:r>
            <a:r>
              <a:rPr lang="en-US" altLang="en-US" sz="1350" b="1" i="1" dirty="0" err="1" smtClean="0">
                <a:solidFill>
                  <a:srgbClr val="FFFFFF"/>
                </a:solidFill>
                <a:latin typeface="Verdana"/>
              </a:rPr>
              <a:t>équité</a:t>
            </a:r>
            <a:r>
              <a:rPr lang="en-US" altLang="en-US" sz="1350" b="1" i="1" dirty="0" smtClean="0">
                <a:solidFill>
                  <a:srgbClr val="FFFFFF"/>
                </a:solidFill>
                <a:latin typeface="Verdana"/>
              </a:rPr>
              <a:t> </a:t>
            </a:r>
            <a:r>
              <a:rPr lang="en-US" altLang="en-US" sz="1350" b="1" i="1" dirty="0" err="1">
                <a:solidFill>
                  <a:srgbClr val="FFFFFF"/>
                </a:solidFill>
                <a:latin typeface="Verdana"/>
              </a:rPr>
              <a:t>procédurale</a:t>
            </a:r>
            <a:r>
              <a:rPr lang="en-US" altLang="en-US" sz="1350" b="1" i="1" dirty="0">
                <a:solidFill>
                  <a:srgbClr val="FFFFFF"/>
                </a:solidFill>
                <a:latin typeface="Verdana"/>
              </a:rPr>
              <a:t>, </a:t>
            </a:r>
            <a:r>
              <a:rPr lang="en-US" altLang="en-US" sz="1350" b="1" i="1" dirty="0" err="1" smtClean="0">
                <a:solidFill>
                  <a:srgbClr val="FFFFFF"/>
                </a:solidFill>
                <a:latin typeface="Verdana"/>
              </a:rPr>
              <a:t>jugements</a:t>
            </a:r>
            <a:r>
              <a:rPr lang="en-US" altLang="en-US" sz="1350" b="1" i="1" dirty="0" smtClean="0">
                <a:solidFill>
                  <a:srgbClr val="FFFFFF"/>
                </a:solidFill>
                <a:latin typeface="Verdana"/>
              </a:rPr>
              <a:t> incompatibles</a:t>
            </a:r>
            <a:r>
              <a:rPr lang="en-US" altLang="en-US" sz="1350" b="1" dirty="0" smtClean="0">
                <a:solidFill>
                  <a:srgbClr val="FFFFFF"/>
                </a:solidFill>
                <a:latin typeface="Verdana"/>
              </a:rPr>
              <a:t>)</a:t>
            </a:r>
            <a:endParaRPr lang="en-US" altLang="en-US" sz="1350" b="1" dirty="0">
              <a:solidFill>
                <a:srgbClr val="FFFFFF"/>
              </a:solidFill>
              <a:latin typeface="Verdana"/>
            </a:endParaRPr>
          </a:p>
          <a:p>
            <a:pPr algn="ctr">
              <a:buClr>
                <a:srgbClr val="FFFFFF"/>
              </a:buClr>
              <a:buSzPct val="115000"/>
            </a:pPr>
            <a:r>
              <a:rPr lang="en-US" altLang="en-US" sz="1350" b="1" dirty="0" smtClean="0">
                <a:solidFill>
                  <a:srgbClr val="FFFFFF"/>
                </a:solidFill>
                <a:latin typeface="Verdana"/>
              </a:rPr>
              <a:t>(Art</a:t>
            </a:r>
            <a:r>
              <a:rPr lang="en-US" altLang="en-US" sz="1350" b="1" dirty="0">
                <a:solidFill>
                  <a:srgbClr val="FFFFFF"/>
                </a:solidFill>
                <a:latin typeface="Verdana"/>
              </a:rPr>
              <a:t>. 5(1))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81278" y="4287311"/>
            <a:ext cx="5040000" cy="607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en-US" sz="1750" b="1" dirty="0" smtClean="0">
                <a:solidFill>
                  <a:srgbClr val="FFFFFF"/>
                </a:solidFill>
              </a:rPr>
              <a:t>Compétence contraire </a:t>
            </a:r>
            <a:r>
              <a:rPr lang="fr-FR" altLang="en-US" sz="1750" b="1" dirty="0">
                <a:solidFill>
                  <a:srgbClr val="FFFFFF"/>
                </a:solidFill>
              </a:rPr>
              <a:t>à un accord d’élection de </a:t>
            </a:r>
            <a:r>
              <a:rPr lang="fr-FR" altLang="en-US" sz="1750" b="1" dirty="0" smtClean="0">
                <a:solidFill>
                  <a:srgbClr val="FFFFFF"/>
                </a:solidFill>
              </a:rPr>
              <a:t>for</a:t>
            </a:r>
          </a:p>
          <a:p>
            <a:pPr algn="ctr"/>
            <a:r>
              <a:rPr lang="en-US" altLang="en-US" sz="1600" b="1" dirty="0" smtClean="0">
                <a:solidFill>
                  <a:srgbClr val="FFFFFF"/>
                </a:solidFill>
              </a:rPr>
              <a:t>(</a:t>
            </a:r>
            <a:r>
              <a:rPr lang="en-US" altLang="en-US" sz="1600" b="1" dirty="0">
                <a:solidFill>
                  <a:srgbClr val="FFFFFF"/>
                </a:solidFill>
              </a:rPr>
              <a:t>A</a:t>
            </a:r>
            <a:r>
              <a:rPr lang="en-US" altLang="en-US" sz="1600" b="1" dirty="0" smtClean="0">
                <a:solidFill>
                  <a:srgbClr val="FFFFFF"/>
                </a:solidFill>
              </a:rPr>
              <a:t>rt. 5(2))</a:t>
            </a:r>
            <a:endParaRPr lang="en-US" altLang="en-US" sz="1600" b="1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61000" y="5838004"/>
            <a:ext cx="7245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en-US" sz="1600" dirty="0">
                <a:solidFill>
                  <a:srgbClr val="03295A"/>
                </a:solidFill>
              </a:rPr>
              <a:t>Reconnaissance ou exécution </a:t>
            </a:r>
            <a:r>
              <a:rPr lang="fr-FR" altLang="en-US" sz="1600" dirty="0" smtClean="0">
                <a:solidFill>
                  <a:srgbClr val="03295A"/>
                </a:solidFill>
              </a:rPr>
              <a:t>en cas de compétence exclusive</a:t>
            </a:r>
          </a:p>
          <a:p>
            <a:pPr algn="ctr"/>
            <a:r>
              <a:rPr lang="en-US" altLang="en-US" sz="1600" dirty="0" smtClean="0">
                <a:solidFill>
                  <a:srgbClr val="03295A"/>
                </a:solidFill>
              </a:rPr>
              <a:t>(</a:t>
            </a:r>
            <a:r>
              <a:rPr lang="fr-FR" altLang="en-US" sz="1600" i="1" dirty="0">
                <a:solidFill>
                  <a:srgbClr val="03295A"/>
                </a:solidFill>
              </a:rPr>
              <a:t>droits de propriété industrielle </a:t>
            </a:r>
            <a:r>
              <a:rPr lang="fr-FR" altLang="en-US" sz="1600" i="1" dirty="0" smtClean="0">
                <a:solidFill>
                  <a:srgbClr val="03295A"/>
                </a:solidFill>
              </a:rPr>
              <a:t>enregistrés </a:t>
            </a:r>
            <a:r>
              <a:rPr lang="en-US" altLang="en-US" sz="1600" i="1" dirty="0" smtClean="0">
                <a:solidFill>
                  <a:srgbClr val="03295A"/>
                </a:solidFill>
              </a:rPr>
              <a:t>et </a:t>
            </a:r>
            <a:r>
              <a:rPr lang="en-US" altLang="en-US" sz="1600" i="1" dirty="0" err="1" smtClean="0">
                <a:solidFill>
                  <a:srgbClr val="03295A"/>
                </a:solidFill>
              </a:rPr>
              <a:t>biens</a:t>
            </a:r>
            <a:r>
              <a:rPr lang="en-US" altLang="en-US" sz="1600" i="1" dirty="0" smtClean="0">
                <a:solidFill>
                  <a:srgbClr val="03295A"/>
                </a:solidFill>
              </a:rPr>
              <a:t> </a:t>
            </a:r>
            <a:r>
              <a:rPr lang="en-US" altLang="en-US" sz="1600" i="1" dirty="0" err="1" smtClean="0">
                <a:solidFill>
                  <a:srgbClr val="03295A"/>
                </a:solidFill>
              </a:rPr>
              <a:t>immobiliers</a:t>
            </a:r>
            <a:r>
              <a:rPr lang="en-US" altLang="en-US" sz="1600" dirty="0" smtClean="0">
                <a:solidFill>
                  <a:srgbClr val="03295A"/>
                </a:solidFill>
              </a:rPr>
              <a:t>)</a:t>
            </a:r>
            <a:endParaRPr lang="en-US" altLang="en-US" sz="1600" dirty="0">
              <a:solidFill>
                <a:srgbClr val="03295A"/>
              </a:solidFill>
            </a:endParaRPr>
          </a:p>
          <a:p>
            <a:pPr algn="ctr"/>
            <a:r>
              <a:rPr lang="en-US" altLang="en-US" sz="1600" dirty="0" smtClean="0">
                <a:solidFill>
                  <a:srgbClr val="03295A"/>
                </a:solidFill>
              </a:rPr>
              <a:t>(</a:t>
            </a:r>
            <a:r>
              <a:rPr lang="en-US" altLang="en-US" sz="1600" dirty="0">
                <a:solidFill>
                  <a:srgbClr val="03295A"/>
                </a:solidFill>
              </a:rPr>
              <a:t>A</a:t>
            </a:r>
            <a:r>
              <a:rPr lang="en-US" altLang="en-US" sz="1600" dirty="0" smtClean="0">
                <a:solidFill>
                  <a:srgbClr val="03295A"/>
                </a:solidFill>
              </a:rPr>
              <a:t>rt</a:t>
            </a:r>
            <a:r>
              <a:rPr lang="en-US" altLang="en-US" sz="1600" dirty="0">
                <a:solidFill>
                  <a:srgbClr val="03295A"/>
                </a:solidFill>
              </a:rPr>
              <a:t>. 6)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779183" y="4979998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endParaRPr lang="en-US" sz="7200" b="1" dirty="0">
              <a:ln w="57150">
                <a:solidFill>
                  <a:srgbClr val="03295A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17338" y="5031994"/>
            <a:ext cx="50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750" b="1" dirty="0" err="1" smtClean="0">
                <a:solidFill>
                  <a:srgbClr val="FFFFFF"/>
                </a:solidFill>
              </a:rPr>
              <a:t>Filtres</a:t>
            </a:r>
            <a:r>
              <a:rPr lang="en-US" altLang="en-US" sz="1750" b="1" dirty="0" smtClean="0">
                <a:solidFill>
                  <a:srgbClr val="FFFFFF"/>
                </a:solidFill>
              </a:rPr>
              <a:t> </a:t>
            </a:r>
            <a:r>
              <a:rPr lang="en-US" altLang="en-US" sz="1750" b="1" dirty="0" err="1" smtClean="0">
                <a:solidFill>
                  <a:srgbClr val="FFFFFF"/>
                </a:solidFill>
              </a:rPr>
              <a:t>juridictionnels</a:t>
            </a:r>
            <a:endParaRPr lang="en-US" altLang="en-US" sz="1750" b="1" dirty="0">
              <a:solidFill>
                <a:srgbClr val="FFFFFF"/>
              </a:solidFill>
            </a:endParaRPr>
          </a:p>
          <a:p>
            <a:pPr algn="ctr"/>
            <a:r>
              <a:rPr lang="en-US" altLang="en-US" sz="1750" b="1" dirty="0" smtClean="0">
                <a:solidFill>
                  <a:srgbClr val="FFFFFF"/>
                </a:solidFill>
              </a:rPr>
              <a:t>(</a:t>
            </a:r>
            <a:r>
              <a:rPr lang="en-US" altLang="en-US" sz="1750" b="1" dirty="0">
                <a:solidFill>
                  <a:srgbClr val="FFFFFF"/>
                </a:solidFill>
              </a:rPr>
              <a:t>A</a:t>
            </a:r>
            <a:r>
              <a:rPr lang="en-US" altLang="en-US" sz="1750" b="1" dirty="0" smtClean="0">
                <a:solidFill>
                  <a:srgbClr val="FFFFFF"/>
                </a:solidFill>
              </a:rPr>
              <a:t>rt</a:t>
            </a:r>
            <a:r>
              <a:rPr lang="en-US" altLang="en-US" sz="1750" b="1" dirty="0">
                <a:solidFill>
                  <a:srgbClr val="FFFFFF"/>
                </a:solidFill>
              </a:rPr>
              <a:t>. 5(3))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86000" y="3180671"/>
            <a:ext cx="189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ct val="115000"/>
            </a:pPr>
            <a:r>
              <a:rPr lang="en-US" altLang="en-US" sz="1600" dirty="0" smtClean="0">
                <a:solidFill>
                  <a:srgbClr val="03295A"/>
                </a:solidFill>
                <a:latin typeface="Verdana"/>
              </a:rPr>
              <a:t>Motifs de </a:t>
            </a:r>
            <a:r>
              <a:rPr lang="en-US" altLang="en-US" sz="1600" dirty="0" err="1" smtClean="0">
                <a:solidFill>
                  <a:srgbClr val="03295A"/>
                </a:solidFill>
                <a:latin typeface="Verdana"/>
              </a:rPr>
              <a:t>refus</a:t>
            </a:r>
            <a:r>
              <a:rPr lang="en-US" altLang="en-US" sz="1600" dirty="0" smtClean="0">
                <a:solidFill>
                  <a:srgbClr val="03295A"/>
                </a:solidFill>
                <a:latin typeface="Verdana"/>
              </a:rPr>
              <a:t> de </a:t>
            </a:r>
            <a:r>
              <a:rPr lang="en-US" altLang="en-US" sz="1600" dirty="0">
                <a:solidFill>
                  <a:srgbClr val="03295A"/>
                </a:solidFill>
                <a:latin typeface="Verdana"/>
              </a:rPr>
              <a:t>R&amp;E</a:t>
            </a:r>
          </a:p>
          <a:p>
            <a:pPr algn="ctr">
              <a:buClr>
                <a:srgbClr val="FFFFFF"/>
              </a:buClr>
              <a:buSzPct val="115000"/>
            </a:pPr>
            <a:r>
              <a:rPr lang="en-US" altLang="en-US" sz="1600" dirty="0" smtClean="0">
                <a:solidFill>
                  <a:srgbClr val="03295A"/>
                </a:solidFill>
                <a:latin typeface="Verdana"/>
              </a:rPr>
              <a:t>(</a:t>
            </a:r>
            <a:r>
              <a:rPr lang="en-US" altLang="en-US" sz="1600" dirty="0">
                <a:solidFill>
                  <a:srgbClr val="03295A"/>
                </a:solidFill>
                <a:latin typeface="Verdana"/>
              </a:rPr>
              <a:t>A</a:t>
            </a:r>
            <a:r>
              <a:rPr lang="en-US" altLang="en-US" sz="1600" dirty="0" smtClean="0">
                <a:solidFill>
                  <a:srgbClr val="03295A"/>
                </a:solidFill>
                <a:latin typeface="Verdana"/>
              </a:rPr>
              <a:t>rt</a:t>
            </a:r>
            <a:r>
              <a:rPr lang="en-US" altLang="en-US" sz="1600" dirty="0">
                <a:solidFill>
                  <a:srgbClr val="03295A"/>
                </a:solidFill>
                <a:latin typeface="Verdana"/>
              </a:rPr>
              <a:t>. 5)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16000" y="4509000"/>
            <a:ext cx="2520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ct val="115000"/>
            </a:pPr>
            <a:r>
              <a:rPr lang="en-US" altLang="en-US" sz="1600" dirty="0" err="1" smtClean="0">
                <a:solidFill>
                  <a:srgbClr val="03295A"/>
                </a:solidFill>
                <a:latin typeface="Verdana"/>
              </a:rPr>
              <a:t>Refus</a:t>
            </a:r>
            <a:r>
              <a:rPr lang="en-US" altLang="en-US" sz="1600" dirty="0" smtClean="0">
                <a:solidFill>
                  <a:srgbClr val="03295A"/>
                </a:solidFill>
                <a:latin typeface="Verdana"/>
              </a:rPr>
              <a:t> </a:t>
            </a:r>
            <a:r>
              <a:rPr lang="en-US" altLang="en-US" sz="1600" dirty="0" err="1" smtClean="0">
                <a:solidFill>
                  <a:srgbClr val="03295A"/>
                </a:solidFill>
                <a:latin typeface="Verdana"/>
              </a:rPr>
              <a:t>basé</a:t>
            </a:r>
            <a:r>
              <a:rPr lang="en-US" altLang="en-US" sz="1600" dirty="0" smtClean="0">
                <a:solidFill>
                  <a:srgbClr val="03295A"/>
                </a:solidFill>
                <a:latin typeface="Verdana"/>
              </a:rPr>
              <a:t> </a:t>
            </a:r>
            <a:r>
              <a:rPr lang="en-US" altLang="en-US" sz="1600" dirty="0" err="1" smtClean="0">
                <a:solidFill>
                  <a:srgbClr val="03295A"/>
                </a:solidFill>
                <a:latin typeface="Verdana"/>
              </a:rPr>
              <a:t>sur</a:t>
            </a:r>
            <a:r>
              <a:rPr lang="en-US" altLang="en-US" sz="1600" dirty="0" smtClean="0">
                <a:solidFill>
                  <a:srgbClr val="03295A"/>
                </a:solidFill>
                <a:latin typeface="Verdana"/>
              </a:rPr>
              <a:t> la nature de la </a:t>
            </a:r>
            <a:r>
              <a:rPr lang="en-US" altLang="en-US" sz="1600" dirty="0" err="1" smtClean="0">
                <a:solidFill>
                  <a:srgbClr val="03295A"/>
                </a:solidFill>
                <a:latin typeface="Verdana"/>
              </a:rPr>
              <a:t>compétence</a:t>
            </a:r>
            <a:r>
              <a:rPr lang="en-US" altLang="en-US" sz="1600" dirty="0" smtClean="0">
                <a:solidFill>
                  <a:srgbClr val="03295A"/>
                </a:solidFill>
                <a:latin typeface="Verdana"/>
              </a:rPr>
              <a:t> </a:t>
            </a:r>
            <a:r>
              <a:rPr lang="en-US" altLang="en-US" sz="1600" dirty="0" err="1" smtClean="0">
                <a:solidFill>
                  <a:srgbClr val="03295A"/>
                </a:solidFill>
                <a:latin typeface="Verdana"/>
              </a:rPr>
              <a:t>exercée</a:t>
            </a:r>
            <a:r>
              <a:rPr lang="en-US" altLang="en-US" sz="1600" dirty="0" smtClean="0">
                <a:solidFill>
                  <a:srgbClr val="03295A"/>
                </a:solidFill>
                <a:latin typeface="Verdana"/>
              </a:rPr>
              <a:t> </a:t>
            </a:r>
            <a:r>
              <a:rPr lang="en-US" altLang="en-US" sz="1600" dirty="0" err="1" smtClean="0">
                <a:solidFill>
                  <a:srgbClr val="03295A"/>
                </a:solidFill>
                <a:latin typeface="Verdana"/>
              </a:rPr>
              <a:t>dans</a:t>
            </a:r>
            <a:r>
              <a:rPr lang="en-US" altLang="en-US" sz="1600" dirty="0" smtClean="0">
                <a:solidFill>
                  <a:srgbClr val="03295A"/>
                </a:solidFill>
                <a:latin typeface="Verdana"/>
              </a:rPr>
              <a:t> </a:t>
            </a:r>
            <a:r>
              <a:rPr lang="en-US" altLang="en-US" sz="1600" dirty="0" err="1" smtClean="0">
                <a:solidFill>
                  <a:srgbClr val="03295A"/>
                </a:solidFill>
                <a:latin typeface="Verdana"/>
              </a:rPr>
              <a:t>l’Etat</a:t>
            </a:r>
            <a:r>
              <a:rPr lang="en-US" altLang="en-US" sz="1600" dirty="0" smtClean="0">
                <a:solidFill>
                  <a:srgbClr val="03295A"/>
                </a:solidFill>
                <a:latin typeface="Verdana"/>
              </a:rPr>
              <a:t> </a:t>
            </a:r>
            <a:r>
              <a:rPr lang="en-US" altLang="en-US" sz="1600" dirty="0" err="1" smtClean="0">
                <a:solidFill>
                  <a:srgbClr val="03295A"/>
                </a:solidFill>
                <a:latin typeface="Verdana"/>
              </a:rPr>
              <a:t>d’orgine</a:t>
            </a:r>
            <a:endParaRPr lang="en-US" altLang="en-US" sz="1600" dirty="0">
              <a:solidFill>
                <a:srgbClr val="03295A"/>
              </a:solidFill>
              <a:latin typeface="Verdan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2000" y="134267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ct val="115000"/>
            </a:pPr>
            <a:r>
              <a:rPr lang="en-US" altLang="en-US" u="sng" dirty="0" smtClean="0">
                <a:solidFill>
                  <a:srgbClr val="03295A"/>
                </a:solidFill>
                <a:latin typeface="Verdana"/>
              </a:rPr>
              <a:t>Point de </a:t>
            </a:r>
            <a:r>
              <a:rPr lang="en-US" altLang="en-US" u="sng" dirty="0" err="1" smtClean="0">
                <a:solidFill>
                  <a:srgbClr val="03295A"/>
                </a:solidFill>
                <a:latin typeface="Verdana"/>
              </a:rPr>
              <a:t>départ</a:t>
            </a:r>
            <a:r>
              <a:rPr lang="en-US" altLang="en-US" dirty="0" smtClean="0">
                <a:solidFill>
                  <a:srgbClr val="03295A"/>
                </a:solidFill>
                <a:latin typeface="Verdana"/>
              </a:rPr>
              <a:t>: la structure du </a:t>
            </a:r>
            <a:r>
              <a:rPr lang="en-US" altLang="en-US" dirty="0" err="1" smtClean="0">
                <a:solidFill>
                  <a:srgbClr val="03295A"/>
                </a:solidFill>
                <a:latin typeface="Verdana"/>
              </a:rPr>
              <a:t>Chapitre</a:t>
            </a:r>
            <a:r>
              <a:rPr lang="en-US" altLang="en-US" dirty="0" smtClean="0">
                <a:solidFill>
                  <a:srgbClr val="03295A"/>
                </a:solidFill>
                <a:latin typeface="Verdana"/>
              </a:rPr>
              <a:t> III de la Convention </a:t>
            </a:r>
            <a:r>
              <a:rPr lang="en-US" altLang="en-US" dirty="0" err="1" smtClean="0">
                <a:solidFill>
                  <a:srgbClr val="03295A"/>
                </a:solidFill>
                <a:latin typeface="Verdana"/>
              </a:rPr>
              <a:t>d’élection</a:t>
            </a:r>
            <a:r>
              <a:rPr lang="en-US" altLang="en-US" dirty="0" smtClean="0">
                <a:solidFill>
                  <a:srgbClr val="03295A"/>
                </a:solidFill>
                <a:latin typeface="Verdana"/>
              </a:rPr>
              <a:t> de for de 2005</a:t>
            </a:r>
            <a:endParaRPr lang="en-US" altLang="en-US" dirty="0">
              <a:solidFill>
                <a:srgbClr val="03295A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09444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4" grpId="0" animBg="1"/>
      <p:bldP spid="41" grpId="0" animBg="1"/>
      <p:bldP spid="52" grpId="0" animBg="1"/>
      <p:bldP spid="26" grpId="0" animBg="1"/>
      <p:bldP spid="27" grpId="0" animBg="1"/>
      <p:bldP spid="28" grpId="0" animBg="1"/>
      <p:bldP spid="33" grpId="0"/>
      <p:bldP spid="34" grpId="0"/>
      <p:bldP spid="35" grpId="0"/>
      <p:bldP spid="36" grpId="0"/>
      <p:bldP spid="2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"/>
            <a:ext cx="12192000" cy="634481"/>
          </a:xfrm>
          <a:prstGeom prst="rect">
            <a:avLst/>
          </a:prstGeom>
          <a:solidFill>
            <a:srgbClr val="0069B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FR" altLang="en-US" b="1" dirty="0" smtClean="0">
                <a:solidFill>
                  <a:schemeClr val="bg1"/>
                </a:solidFill>
              </a:rPr>
              <a:t>V. Future Convention et Code mondial de l’exécution de l’UIHJ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11331773"/>
              </p:ext>
            </p:extLst>
          </p:nvPr>
        </p:nvGraphicFramePr>
        <p:xfrm>
          <a:off x="0" y="1959428"/>
          <a:ext cx="12192000" cy="485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own Arrow 1"/>
          <p:cNvSpPr/>
          <p:nvPr/>
        </p:nvSpPr>
        <p:spPr>
          <a:xfrm>
            <a:off x="5802085" y="1446245"/>
            <a:ext cx="587829" cy="466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38598" y="863085"/>
            <a:ext cx="4114801" cy="50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JUGEMENTS ETRANGERS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48160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"/>
            <a:ext cx="12192000" cy="731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prstClr val="white"/>
                </a:solidFill>
              </a:rPr>
              <a:t>VI. </a:t>
            </a:r>
            <a:r>
              <a:rPr lang="en-US" altLang="en-US" sz="4000" b="1" dirty="0" err="1" smtClean="0">
                <a:solidFill>
                  <a:prstClr val="white"/>
                </a:solidFill>
              </a:rPr>
              <a:t>Quelques</a:t>
            </a:r>
            <a:r>
              <a:rPr lang="en-US" altLang="en-US" sz="4000" b="1" dirty="0" smtClean="0">
                <a:solidFill>
                  <a:prstClr val="white"/>
                </a:solidFill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</a:rPr>
              <a:t>remarques</a:t>
            </a:r>
            <a:r>
              <a:rPr lang="en-US" altLang="en-US" sz="4000" b="1" dirty="0" smtClean="0">
                <a:solidFill>
                  <a:prstClr val="white"/>
                </a:solidFill>
              </a:rPr>
              <a:t> finales</a:t>
            </a:r>
            <a:endParaRPr lang="en-US" altLang="en-US" sz="4000" b="1" dirty="0">
              <a:solidFill>
                <a:prstClr val="white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057805"/>
            <a:ext cx="12191999" cy="4185761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400" b="0" dirty="0" smtClean="0">
              <a:solidFill>
                <a:srgbClr val="03295A"/>
              </a:solidFill>
              <a:latin typeface="Calibri" panose="020F0502020204030204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srgbClr val="03295A"/>
                </a:solidFill>
                <a:latin typeface="Calibri" panose="020F0502020204030204"/>
              </a:rPr>
              <a:t>La future </a:t>
            </a:r>
            <a:r>
              <a:rPr lang="fr-FR" sz="2800" b="0" dirty="0">
                <a:solidFill>
                  <a:srgbClr val="03295A"/>
                </a:solidFill>
                <a:latin typeface="Calibri" panose="020F0502020204030204"/>
              </a:rPr>
              <a:t>Convention </a:t>
            </a:r>
            <a:r>
              <a:rPr lang="fr-FR" sz="2800" b="0" dirty="0" smtClean="0">
                <a:solidFill>
                  <a:srgbClr val="03295A"/>
                </a:solidFill>
                <a:latin typeface="Calibri" panose="020F0502020204030204"/>
              </a:rPr>
              <a:t>de La Haye sur </a:t>
            </a:r>
            <a:r>
              <a:rPr lang="fr-FR" sz="2800" b="0" dirty="0">
                <a:solidFill>
                  <a:srgbClr val="03295A"/>
                </a:solidFill>
                <a:latin typeface="Calibri" panose="020F0502020204030204"/>
              </a:rPr>
              <a:t>la reconnaissance et l’exécution des jugements étrangers </a:t>
            </a:r>
            <a:r>
              <a:rPr lang="fr-FR" sz="2800" b="0" dirty="0" smtClean="0">
                <a:solidFill>
                  <a:srgbClr val="03295A"/>
                </a:solidFill>
                <a:latin typeface="Calibri" panose="020F0502020204030204"/>
              </a:rPr>
              <a:t>garantira</a:t>
            </a:r>
            <a:r>
              <a:rPr lang="fr-FR" sz="2800" b="0" dirty="0">
                <a:solidFill>
                  <a:srgbClr val="03295A"/>
                </a:solidFill>
                <a:latin typeface="Calibri" panose="020F0502020204030204"/>
              </a:rPr>
              <a:t>, </a:t>
            </a:r>
            <a:r>
              <a:rPr lang="fr-FR" sz="2800" dirty="0">
                <a:solidFill>
                  <a:srgbClr val="03295A"/>
                </a:solidFill>
                <a:latin typeface="Calibri" panose="020F0502020204030204"/>
              </a:rPr>
              <a:t>aux côtés </a:t>
            </a:r>
            <a:r>
              <a:rPr lang="fr-FR" sz="2800" dirty="0" smtClean="0">
                <a:solidFill>
                  <a:srgbClr val="03295A"/>
                </a:solidFill>
                <a:latin typeface="Calibri" panose="020F0502020204030204"/>
              </a:rPr>
              <a:t>du Code Mondial de l’exécution </a:t>
            </a:r>
            <a:r>
              <a:rPr lang="fr-FR" sz="2800" b="0" dirty="0" smtClean="0">
                <a:solidFill>
                  <a:srgbClr val="03295A"/>
                </a:solidFill>
                <a:latin typeface="Calibri" panose="020F0502020204030204"/>
              </a:rPr>
              <a:t>de l’UIHJ, </a:t>
            </a:r>
            <a:r>
              <a:rPr lang="fr-FR" sz="2800" b="0" dirty="0">
                <a:solidFill>
                  <a:srgbClr val="03295A"/>
                </a:solidFill>
                <a:latin typeface="Calibri" panose="020F0502020204030204"/>
              </a:rPr>
              <a:t>une </a:t>
            </a:r>
            <a:r>
              <a:rPr lang="fr-FR" sz="2800" dirty="0" smtClean="0">
                <a:solidFill>
                  <a:srgbClr val="03295A"/>
                </a:solidFill>
                <a:latin typeface="Calibri" panose="020F0502020204030204"/>
              </a:rPr>
              <a:t>circulation transfrontière des jugements</a:t>
            </a:r>
            <a:r>
              <a:rPr lang="fr-FR" sz="2800" b="0" dirty="0" smtClean="0">
                <a:solidFill>
                  <a:srgbClr val="03295A"/>
                </a:solidFill>
                <a:latin typeface="Calibri" panose="020F0502020204030204"/>
              </a:rPr>
              <a:t>.</a:t>
            </a:r>
          </a:p>
          <a:p>
            <a:pPr algn="just"/>
            <a:endParaRPr lang="fr-FR" sz="2800" b="0" dirty="0">
              <a:solidFill>
                <a:srgbClr val="03295A"/>
              </a:solidFill>
              <a:latin typeface="Calibri" panose="020F0502020204030204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srgbClr val="03295A"/>
                </a:solidFill>
                <a:latin typeface="Calibri" panose="020F0502020204030204"/>
              </a:rPr>
              <a:t>Elle </a:t>
            </a:r>
            <a:r>
              <a:rPr lang="fr-FR" sz="2800" b="0" dirty="0">
                <a:solidFill>
                  <a:srgbClr val="03295A"/>
                </a:solidFill>
                <a:latin typeface="Calibri" panose="020F0502020204030204"/>
              </a:rPr>
              <a:t>se veut </a:t>
            </a:r>
            <a:r>
              <a:rPr lang="fr-FR" sz="2800" b="0" dirty="0" smtClean="0">
                <a:solidFill>
                  <a:srgbClr val="03295A"/>
                </a:solidFill>
                <a:latin typeface="Calibri" panose="020F0502020204030204"/>
              </a:rPr>
              <a:t>porteuse d’une </a:t>
            </a:r>
            <a:r>
              <a:rPr lang="fr-FR" sz="2800" dirty="0" smtClean="0">
                <a:solidFill>
                  <a:srgbClr val="03295A"/>
                </a:solidFill>
                <a:latin typeface="Calibri" panose="020F0502020204030204"/>
              </a:rPr>
              <a:t>solution à la question de l’efficacité internationale des jugements </a:t>
            </a:r>
            <a:r>
              <a:rPr lang="fr-FR" sz="2800" b="0" dirty="0" smtClean="0">
                <a:solidFill>
                  <a:srgbClr val="03295A"/>
                </a:solidFill>
                <a:latin typeface="Calibri" panose="020F0502020204030204"/>
              </a:rPr>
              <a:t>auxquels </a:t>
            </a:r>
            <a:r>
              <a:rPr lang="fr-FR" sz="2800" b="0" dirty="0">
                <a:solidFill>
                  <a:srgbClr val="03295A"/>
                </a:solidFill>
                <a:latin typeface="Calibri" panose="020F0502020204030204"/>
              </a:rPr>
              <a:t>doivent faire face les praticiens du </a:t>
            </a:r>
            <a:r>
              <a:rPr lang="fr-FR" sz="2800" b="0" dirty="0" smtClean="0">
                <a:solidFill>
                  <a:srgbClr val="03295A"/>
                </a:solidFill>
                <a:latin typeface="Calibri" panose="020F0502020204030204"/>
              </a:rPr>
              <a:t>droit en matière de reconnaissance </a:t>
            </a:r>
            <a:r>
              <a:rPr lang="fr-FR" sz="2800" b="0" dirty="0">
                <a:solidFill>
                  <a:srgbClr val="03295A"/>
                </a:solidFill>
                <a:latin typeface="Calibri" panose="020F0502020204030204"/>
              </a:rPr>
              <a:t>et d’exécution</a:t>
            </a:r>
            <a:r>
              <a:rPr lang="fr-FR" sz="2800" b="0" dirty="0" smtClean="0">
                <a:solidFill>
                  <a:srgbClr val="03295A"/>
                </a:solidFill>
                <a:latin typeface="Calibri" panose="020F0502020204030204"/>
              </a:rPr>
              <a:t>, en </a:t>
            </a:r>
            <a:r>
              <a:rPr lang="fr-FR" sz="2800" b="0" dirty="0">
                <a:solidFill>
                  <a:srgbClr val="03295A"/>
                </a:solidFill>
                <a:latin typeface="Calibri" panose="020F0502020204030204"/>
              </a:rPr>
              <a:t>particulier </a:t>
            </a:r>
            <a:r>
              <a:rPr lang="fr-FR" sz="2800" dirty="0">
                <a:solidFill>
                  <a:srgbClr val="03295A"/>
                </a:solidFill>
                <a:latin typeface="Calibri" panose="020F0502020204030204"/>
              </a:rPr>
              <a:t>les huissiers de justice et les officiers judiciaires</a:t>
            </a:r>
            <a:r>
              <a:rPr lang="fr-FR" sz="2800" b="0" dirty="0" smtClean="0">
                <a:solidFill>
                  <a:srgbClr val="03295A"/>
                </a:solidFill>
                <a:latin typeface="Calibri" panose="020F0502020204030204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altLang="en-US" sz="1800" b="0" i="1" dirty="0" smtClean="0">
              <a:solidFill>
                <a:srgbClr val="03295A"/>
              </a:solidFill>
              <a:latin typeface="Calibri" panose="020F0502020204030204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49" y="1304605"/>
            <a:ext cx="4148253" cy="1944688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" t="24800" r="25639" b="28999"/>
          <a:stretch>
            <a:fillRect/>
          </a:stretch>
        </p:blipFill>
        <p:spPr bwMode="auto">
          <a:xfrm>
            <a:off x="7187260" y="1304605"/>
            <a:ext cx="3417550" cy="175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059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iesje">
  <a:themeElements>
    <a:clrScheme name="Briesj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esj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esj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5382</TotalTime>
  <Words>728</Words>
  <Application>Microsoft Office PowerPoint</Application>
  <PresentationFormat>Widescreen</PresentationFormat>
  <Paragraphs>82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News Gothic MT</vt:lpstr>
      <vt:lpstr>Times New Roman</vt:lpstr>
      <vt:lpstr>Verdana</vt:lpstr>
      <vt:lpstr>Wingdings</vt:lpstr>
      <vt:lpstr>Wingdings 2</vt:lpstr>
      <vt:lpstr>Office Theme</vt:lpstr>
      <vt:lpstr>Briesje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Monsenepwo</dc:creator>
  <cp:lastModifiedBy>MP</cp:lastModifiedBy>
  <cp:revision>84</cp:revision>
  <dcterms:created xsi:type="dcterms:W3CDTF">2015-05-11T13:03:22Z</dcterms:created>
  <dcterms:modified xsi:type="dcterms:W3CDTF">2015-06-04T14:01:39Z</dcterms:modified>
</cp:coreProperties>
</file>